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3" r:id="rId4"/>
    <p:sldId id="267" r:id="rId5"/>
    <p:sldId id="264" r:id="rId6"/>
    <p:sldId id="260" r:id="rId7"/>
    <p:sldId id="266" r:id="rId8"/>
    <p:sldId id="265" r:id="rId9"/>
    <p:sldId id="268" r:id="rId10"/>
    <p:sldId id="269" r:id="rId11"/>
    <p:sldId id="271" r:id="rId12"/>
    <p:sldId id="270" r:id="rId13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8" autoAdjust="0"/>
  </p:normalViewPr>
  <p:slideViewPr>
    <p:cSldViewPr snapToGrid="0" snapToObjects="1">
      <p:cViewPr>
        <p:scale>
          <a:sx n="64" d="100"/>
          <a:sy n="64" d="100"/>
        </p:scale>
        <p:origin x="-127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E4835-CF17-1E48-9852-B301D4CCF059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E1A8A-3A19-D548-96A0-BFD13421B7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162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Show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Wii</a:t>
            </a:r>
            <a:r>
              <a:rPr lang="de-DE" dirty="0" smtClean="0"/>
              <a:t> / </a:t>
            </a:r>
            <a:r>
              <a:rPr lang="de-DE" dirty="0" err="1" smtClean="0"/>
              <a:t>Kinect</a:t>
            </a:r>
            <a:r>
              <a:rPr lang="de-DE" dirty="0" smtClean="0"/>
              <a:t> in Hardware(!)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Animation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-- </a:t>
            </a:r>
            <a:r>
              <a:rPr lang="de-DE" dirty="0" err="1" smtClean="0"/>
              <a:t>Step</a:t>
            </a:r>
            <a:r>
              <a:rPr lang="de-DE" dirty="0" smtClean="0"/>
              <a:t> on,</a:t>
            </a:r>
            <a:r>
              <a:rPr lang="de-DE" baseline="0" dirty="0" smtClean="0"/>
              <a:t> </a:t>
            </a:r>
            <a:r>
              <a:rPr lang="de-DE" dirty="0" smtClean="0"/>
              <a:t>--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Feet</a:t>
            </a:r>
            <a:r>
              <a:rPr lang="de-DE" dirty="0" smtClean="0"/>
              <a:t>, -- </a:t>
            </a:r>
            <a:r>
              <a:rPr lang="de-DE" dirty="0" err="1" smtClean="0"/>
              <a:t>One</a:t>
            </a:r>
            <a:r>
              <a:rPr lang="de-DE" dirty="0" smtClean="0"/>
              <a:t> Foot,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Foot Eyes </a:t>
            </a:r>
            <a:r>
              <a:rPr lang="de-DE" baseline="0" dirty="0" err="1" smtClean="0"/>
              <a:t>Closed</a:t>
            </a:r>
            <a:r>
              <a:rPr lang="de-DE" baseline="0" dirty="0" smtClean="0"/>
              <a:t> , Back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Feet</a:t>
            </a:r>
            <a:r>
              <a:rPr lang="de-DE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de-DE" b="1" baseline="0" dirty="0" smtClean="0"/>
          </a:p>
          <a:p>
            <a:r>
              <a:rPr lang="de-DE" b="1" dirty="0" smtClean="0"/>
              <a:t>=&gt; Center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Pressure</a:t>
            </a:r>
            <a:r>
              <a:rPr lang="de-DE" b="1" dirty="0" smtClean="0"/>
              <a:t> </a:t>
            </a:r>
            <a:r>
              <a:rPr lang="de-DE" b="1" dirty="0" err="1" smtClean="0"/>
              <a:t>jitters</a:t>
            </a:r>
            <a:r>
              <a:rPr lang="de-DE" b="1" dirty="0" smtClean="0"/>
              <a:t> </a:t>
            </a:r>
            <a:r>
              <a:rPr lang="de-DE" b="1" dirty="0" err="1" smtClean="0"/>
              <a:t>more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with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closed</a:t>
            </a:r>
            <a:r>
              <a:rPr lang="de-DE" b="1" baseline="0" dirty="0" smtClean="0"/>
              <a:t> Eyes.</a:t>
            </a:r>
            <a:endParaRPr lang="de-DE" b="1" dirty="0" smtClean="0"/>
          </a:p>
          <a:p>
            <a:endParaRPr lang="de-DE" dirty="0" smtClean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E1A8A-3A19-D548-96A0-BFD13421B7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94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Time </a:t>
            </a:r>
            <a:r>
              <a:rPr lang="de-DE" dirty="0" err="1" smtClean="0"/>
              <a:t>Frequency</a:t>
            </a:r>
            <a:r>
              <a:rPr lang="de-DE" baseline="0" dirty="0" smtClean="0"/>
              <a:t> Plot: </a:t>
            </a:r>
          </a:p>
          <a:p>
            <a:endParaRPr lang="de-DE" dirty="0" smtClean="0"/>
          </a:p>
          <a:p>
            <a:endParaRPr lang="de-DE" dirty="0" smtClean="0"/>
          </a:p>
          <a:p>
            <a:pPr marL="171450" indent="-171450">
              <a:buFont typeface="Symbol" charset="0"/>
              <a:buChar char=""/>
            </a:pPr>
            <a:r>
              <a:rPr lang="de-DE" dirty="0" err="1" smtClean="0"/>
              <a:t>Wit</a:t>
            </a:r>
            <a:r>
              <a:rPr lang="de-DE" baseline="0" dirty="0" err="1" smtClean="0"/>
              <a:t>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closed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eyes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COP </a:t>
            </a:r>
            <a:r>
              <a:rPr lang="de-DE" baseline="0" dirty="0" err="1" smtClean="0"/>
              <a:t>jiggles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Mean</a:t>
            </a:r>
            <a:r>
              <a:rPr lang="de-DE" baseline="0" dirty="0" smtClean="0"/>
              <a:t> Power </a:t>
            </a:r>
            <a:r>
              <a:rPr lang="de-DE" baseline="0" dirty="0" err="1" smtClean="0"/>
              <a:t>Frequency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picks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E1A8A-3A19-D548-96A0-BFD13421B7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10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 Show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Wii</a:t>
            </a:r>
            <a:r>
              <a:rPr lang="de-DE" dirty="0" smtClean="0"/>
              <a:t> / </a:t>
            </a:r>
            <a:r>
              <a:rPr lang="de-DE" dirty="0" err="1" smtClean="0"/>
              <a:t>Kinect</a:t>
            </a:r>
            <a:r>
              <a:rPr lang="de-DE" dirty="0" smtClean="0"/>
              <a:t> in Hardware(!)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Animation</a:t>
            </a:r>
          </a:p>
          <a:p>
            <a:pPr marL="171450" indent="-171450">
              <a:buFontTx/>
              <a:buChar char="-"/>
            </a:pPr>
            <a:r>
              <a:rPr lang="de-DE" dirty="0" smtClean="0"/>
              <a:t>-- </a:t>
            </a:r>
            <a:r>
              <a:rPr lang="de-DE" dirty="0" err="1" smtClean="0"/>
              <a:t>Step</a:t>
            </a:r>
            <a:r>
              <a:rPr lang="de-DE" dirty="0" smtClean="0"/>
              <a:t> on,</a:t>
            </a:r>
            <a:r>
              <a:rPr lang="de-DE" baseline="0" dirty="0" smtClean="0"/>
              <a:t> </a:t>
            </a:r>
            <a:r>
              <a:rPr lang="de-DE" dirty="0" smtClean="0"/>
              <a:t>--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Feet</a:t>
            </a:r>
            <a:r>
              <a:rPr lang="de-DE" dirty="0" smtClean="0"/>
              <a:t>, -- </a:t>
            </a:r>
            <a:r>
              <a:rPr lang="de-DE" dirty="0" err="1" smtClean="0"/>
              <a:t>One</a:t>
            </a:r>
            <a:r>
              <a:rPr lang="de-DE" dirty="0" smtClean="0"/>
              <a:t> Foot,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Foot Eyes </a:t>
            </a:r>
            <a:r>
              <a:rPr lang="de-DE" baseline="0" dirty="0" err="1" smtClean="0"/>
              <a:t>Closed</a:t>
            </a:r>
            <a:r>
              <a:rPr lang="de-DE" baseline="0" dirty="0" smtClean="0"/>
              <a:t> , Back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Feet</a:t>
            </a:r>
            <a:r>
              <a:rPr lang="de-DE" baseline="0" dirty="0" smtClean="0"/>
              <a:t>.</a:t>
            </a:r>
          </a:p>
          <a:p>
            <a:pPr marL="171450" indent="-171450">
              <a:buFontTx/>
              <a:buChar char="-"/>
            </a:pPr>
            <a:endParaRPr lang="de-DE" b="1" baseline="0" dirty="0" smtClean="0"/>
          </a:p>
          <a:p>
            <a:r>
              <a:rPr lang="de-DE" b="1" dirty="0" smtClean="0"/>
              <a:t>=&gt; Center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Pressure</a:t>
            </a:r>
            <a:r>
              <a:rPr lang="de-DE" b="1" dirty="0" smtClean="0"/>
              <a:t> </a:t>
            </a:r>
            <a:r>
              <a:rPr lang="de-DE" b="1" dirty="0" err="1" smtClean="0"/>
              <a:t>jitters</a:t>
            </a:r>
            <a:r>
              <a:rPr lang="de-DE" b="1" dirty="0" smtClean="0"/>
              <a:t> </a:t>
            </a:r>
            <a:r>
              <a:rPr lang="de-DE" b="1" dirty="0" err="1" smtClean="0"/>
              <a:t>more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with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closed</a:t>
            </a:r>
            <a:r>
              <a:rPr lang="de-DE" b="1" baseline="0" dirty="0" smtClean="0"/>
              <a:t> Eyes.</a:t>
            </a:r>
            <a:endParaRPr lang="de-DE" b="1" dirty="0" smtClean="0"/>
          </a:p>
          <a:p>
            <a:endParaRPr lang="de-DE" dirty="0" smtClean="0"/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E1A8A-3A19-D548-96A0-BFD13421B7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94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9144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65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42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53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91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15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0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16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253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88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98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B6216-8ACA-3442-953C-5E14D0CAED9C}" type="datetimeFigureOut">
              <a:rPr lang="de-DE" smtClean="0"/>
              <a:t>21.08.2012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5CDAB-9CEC-D643-BE7E-110EA6A5231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39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wmv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60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9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100.png"/><Relationship Id="rId5" Type="http://schemas.openxmlformats.org/officeDocument/2006/relationships/image" Target="../media/image4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80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516381" y="3478818"/>
            <a:ext cx="3412135" cy="2529592"/>
          </a:xfrm>
        </p:spPr>
        <p:txBody>
          <a:bodyPr>
            <a:normAutofit fontScale="92500" lnSpcReduction="10000"/>
          </a:bodyPr>
          <a:lstStyle/>
          <a:p>
            <a:r>
              <a:rPr lang="de-DE" altLang="ja-JP" dirty="0">
                <a:solidFill>
                  <a:schemeClr val="tx1"/>
                </a:solidFill>
              </a:rPr>
              <a:t>Kahori </a:t>
            </a:r>
            <a:r>
              <a:rPr lang="de-DE" altLang="ja-JP" dirty="0" smtClean="0">
                <a:solidFill>
                  <a:schemeClr val="tx1"/>
                </a:solidFill>
              </a:rPr>
              <a:t>Kita</a:t>
            </a:r>
          </a:p>
          <a:p>
            <a:r>
              <a:rPr lang="de-DE" altLang="ja-JP" dirty="0" smtClean="0">
                <a:solidFill>
                  <a:schemeClr val="tx1"/>
                </a:solidFill>
              </a:rPr>
              <a:t>Yoshiyuki Sato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John Rocamora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Frank Schumann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Scott Yang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6" y="2581130"/>
            <a:ext cx="517207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 t="23871" r="13355" b="16358"/>
          <a:stretch/>
        </p:blipFill>
        <p:spPr bwMode="auto">
          <a:xfrm>
            <a:off x="5855533" y="404735"/>
            <a:ext cx="3072983" cy="163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3888" y="1111105"/>
            <a:ext cx="7772400" cy="1470025"/>
          </a:xfrm>
        </p:spPr>
        <p:txBody>
          <a:bodyPr>
            <a:normAutofit/>
          </a:bodyPr>
          <a:lstStyle/>
          <a:p>
            <a:r>
              <a:rPr lang="de-DE" dirty="0" smtClean="0"/>
              <a:t>Kiwii Project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972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5855671" y="241484"/>
            <a:ext cx="259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Auto-correlation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35696" y="241484"/>
            <a:ext cx="2360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Center of mass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92124" y="6309245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Time</a:t>
            </a:r>
            <a:endParaRPr kumimoji="1"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54832" y="6309245"/>
            <a:ext cx="99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Delay</a:t>
            </a:r>
            <a:endParaRPr kumimoji="1" lang="ja-JP" altLang="en-US" sz="2800" dirty="0"/>
          </a:p>
        </p:txBody>
      </p:sp>
      <p:sp>
        <p:nvSpPr>
          <p:cNvPr id="10" name="正方形/長方形 9"/>
          <p:cNvSpPr/>
          <p:nvPr/>
        </p:nvSpPr>
        <p:spPr>
          <a:xfrm>
            <a:off x="35496" y="1538789"/>
            <a:ext cx="11160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eyes</a:t>
            </a:r>
          </a:p>
          <a:p>
            <a:r>
              <a:rPr lang="en-US" altLang="ja-JP" sz="2800" dirty="0" smtClean="0"/>
              <a:t>closed</a:t>
            </a:r>
            <a:endParaRPr lang="ja-JP" altLang="en-US" sz="2800" dirty="0"/>
          </a:p>
        </p:txBody>
      </p:sp>
      <p:sp>
        <p:nvSpPr>
          <p:cNvPr id="16" name="正方形/長方形 15"/>
          <p:cNvSpPr/>
          <p:nvPr/>
        </p:nvSpPr>
        <p:spPr>
          <a:xfrm>
            <a:off x="35496" y="4419109"/>
            <a:ext cx="9300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eyes</a:t>
            </a:r>
          </a:p>
          <a:p>
            <a:r>
              <a:rPr lang="en-US" altLang="ja-JP" sz="2800" dirty="0" smtClean="0"/>
              <a:t>open</a:t>
            </a:r>
            <a:endParaRPr lang="ja-JP" altLang="en-US" sz="2800" dirty="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423988" y="857250"/>
            <a:ext cx="3570287" cy="2598737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423988" y="3455988"/>
            <a:ext cx="357028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1423988" y="857250"/>
            <a:ext cx="0" cy="259873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>
            <a:off x="1423988" y="3455988"/>
            <a:ext cx="357028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1423988" y="857250"/>
            <a:ext cx="0" cy="259873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V="1">
            <a:off x="1423988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1398588" y="3479800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1816100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 flipV="1">
            <a:off x="2216150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49" name="Rectangle 23"/>
          <p:cNvSpPr>
            <a:spLocks noChangeArrowheads="1"/>
          </p:cNvSpPr>
          <p:nvPr/>
        </p:nvSpPr>
        <p:spPr bwMode="auto">
          <a:xfrm>
            <a:off x="2143125" y="3479800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400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52" name="Line 24"/>
          <p:cNvSpPr>
            <a:spLocks noChangeShapeType="1"/>
          </p:cNvSpPr>
          <p:nvPr/>
        </p:nvSpPr>
        <p:spPr bwMode="auto">
          <a:xfrm flipV="1">
            <a:off x="2608263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55" name="Line 27"/>
          <p:cNvSpPr>
            <a:spLocks noChangeShapeType="1"/>
          </p:cNvSpPr>
          <p:nvPr/>
        </p:nvSpPr>
        <p:spPr bwMode="auto">
          <a:xfrm flipV="1">
            <a:off x="3008313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57" name="Rectangle 29"/>
          <p:cNvSpPr>
            <a:spLocks noChangeArrowheads="1"/>
          </p:cNvSpPr>
          <p:nvPr/>
        </p:nvSpPr>
        <p:spPr bwMode="auto">
          <a:xfrm>
            <a:off x="2935288" y="3479800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800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58" name="Line 30"/>
          <p:cNvSpPr>
            <a:spLocks noChangeShapeType="1"/>
          </p:cNvSpPr>
          <p:nvPr/>
        </p:nvSpPr>
        <p:spPr bwMode="auto">
          <a:xfrm flipV="1">
            <a:off x="3400425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61" name="Line 33"/>
          <p:cNvSpPr>
            <a:spLocks noChangeShapeType="1"/>
          </p:cNvSpPr>
          <p:nvPr/>
        </p:nvSpPr>
        <p:spPr bwMode="auto">
          <a:xfrm flipV="1">
            <a:off x="3800475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63" name="Rectangle 35"/>
          <p:cNvSpPr>
            <a:spLocks noChangeArrowheads="1"/>
          </p:cNvSpPr>
          <p:nvPr/>
        </p:nvSpPr>
        <p:spPr bwMode="auto">
          <a:xfrm>
            <a:off x="3703638" y="3479800"/>
            <a:ext cx="2693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1200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64" name="Line 36"/>
          <p:cNvSpPr>
            <a:spLocks noChangeShapeType="1"/>
          </p:cNvSpPr>
          <p:nvPr/>
        </p:nvSpPr>
        <p:spPr bwMode="auto">
          <a:xfrm flipV="1">
            <a:off x="4194175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67" name="Line 39"/>
          <p:cNvSpPr>
            <a:spLocks noChangeShapeType="1"/>
          </p:cNvSpPr>
          <p:nvPr/>
        </p:nvSpPr>
        <p:spPr bwMode="auto">
          <a:xfrm flipV="1">
            <a:off x="4594225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69" name="Rectangle 41"/>
          <p:cNvSpPr>
            <a:spLocks noChangeArrowheads="1"/>
          </p:cNvSpPr>
          <p:nvPr/>
        </p:nvSpPr>
        <p:spPr bwMode="auto">
          <a:xfrm>
            <a:off x="4495800" y="3479800"/>
            <a:ext cx="2693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1600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73" name="Line 45"/>
          <p:cNvSpPr>
            <a:spLocks noChangeShapeType="1"/>
          </p:cNvSpPr>
          <p:nvPr/>
        </p:nvSpPr>
        <p:spPr bwMode="auto">
          <a:xfrm>
            <a:off x="1423988" y="345598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75" name="Rectangle 47"/>
          <p:cNvSpPr>
            <a:spLocks noChangeArrowheads="1"/>
          </p:cNvSpPr>
          <p:nvPr/>
        </p:nvSpPr>
        <p:spPr bwMode="auto">
          <a:xfrm>
            <a:off x="1115616" y="3406775"/>
            <a:ext cx="29655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-0.02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76" name="Line 48"/>
          <p:cNvSpPr>
            <a:spLocks noChangeShapeType="1"/>
          </p:cNvSpPr>
          <p:nvPr/>
        </p:nvSpPr>
        <p:spPr bwMode="auto">
          <a:xfrm>
            <a:off x="1423988" y="302260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79" name="Line 51"/>
          <p:cNvSpPr>
            <a:spLocks noChangeShapeType="1"/>
          </p:cNvSpPr>
          <p:nvPr/>
        </p:nvSpPr>
        <p:spPr bwMode="auto">
          <a:xfrm>
            <a:off x="1423988" y="258921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81" name="Rectangle 53"/>
          <p:cNvSpPr>
            <a:spLocks noChangeArrowheads="1"/>
          </p:cNvSpPr>
          <p:nvPr/>
        </p:nvSpPr>
        <p:spPr bwMode="auto">
          <a:xfrm>
            <a:off x="1279129" y="2540000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82" name="Line 54"/>
          <p:cNvSpPr>
            <a:spLocks noChangeShapeType="1"/>
          </p:cNvSpPr>
          <p:nvPr/>
        </p:nvSpPr>
        <p:spPr bwMode="auto">
          <a:xfrm>
            <a:off x="1423988" y="215582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85" name="Line 57"/>
          <p:cNvSpPr>
            <a:spLocks noChangeShapeType="1"/>
          </p:cNvSpPr>
          <p:nvPr/>
        </p:nvSpPr>
        <p:spPr bwMode="auto">
          <a:xfrm>
            <a:off x="1423988" y="171608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87" name="Rectangle 59"/>
          <p:cNvSpPr>
            <a:spLocks noChangeArrowheads="1"/>
          </p:cNvSpPr>
          <p:nvPr/>
        </p:nvSpPr>
        <p:spPr bwMode="auto">
          <a:xfrm>
            <a:off x="1164829" y="1666875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0.02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88" name="Line 60"/>
          <p:cNvSpPr>
            <a:spLocks noChangeShapeType="1"/>
          </p:cNvSpPr>
          <p:nvPr/>
        </p:nvSpPr>
        <p:spPr bwMode="auto">
          <a:xfrm>
            <a:off x="1423988" y="129063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93" name="Rectangle 65"/>
          <p:cNvSpPr>
            <a:spLocks noChangeArrowheads="1"/>
          </p:cNvSpPr>
          <p:nvPr/>
        </p:nvSpPr>
        <p:spPr bwMode="auto">
          <a:xfrm>
            <a:off x="1164829" y="808038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0.04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95" name="Line 67"/>
          <p:cNvSpPr>
            <a:spLocks noChangeShapeType="1"/>
          </p:cNvSpPr>
          <p:nvPr/>
        </p:nvSpPr>
        <p:spPr bwMode="auto">
          <a:xfrm>
            <a:off x="1423988" y="3455988"/>
            <a:ext cx="3570287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97" name="Line 69"/>
          <p:cNvSpPr>
            <a:spLocks noChangeShapeType="1"/>
          </p:cNvSpPr>
          <p:nvPr/>
        </p:nvSpPr>
        <p:spPr bwMode="auto">
          <a:xfrm flipV="1">
            <a:off x="1423988" y="857250"/>
            <a:ext cx="0" cy="259873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98" name="Freeform 70"/>
          <p:cNvSpPr>
            <a:spLocks/>
          </p:cNvSpPr>
          <p:nvPr/>
        </p:nvSpPr>
        <p:spPr bwMode="auto">
          <a:xfrm>
            <a:off x="1423988" y="1103313"/>
            <a:ext cx="400050" cy="2238375"/>
          </a:xfrm>
          <a:custGeom>
            <a:avLst/>
            <a:gdLst>
              <a:gd name="T0" fmla="*/ 5 w 252"/>
              <a:gd name="T1" fmla="*/ 736 h 1410"/>
              <a:gd name="T2" fmla="*/ 10 w 252"/>
              <a:gd name="T3" fmla="*/ 607 h 1410"/>
              <a:gd name="T4" fmla="*/ 15 w 252"/>
              <a:gd name="T5" fmla="*/ 386 h 1410"/>
              <a:gd name="T6" fmla="*/ 20 w 252"/>
              <a:gd name="T7" fmla="*/ 483 h 1410"/>
              <a:gd name="T8" fmla="*/ 31 w 252"/>
              <a:gd name="T9" fmla="*/ 550 h 1410"/>
              <a:gd name="T10" fmla="*/ 36 w 252"/>
              <a:gd name="T11" fmla="*/ 720 h 1410"/>
              <a:gd name="T12" fmla="*/ 41 w 252"/>
              <a:gd name="T13" fmla="*/ 1096 h 1410"/>
              <a:gd name="T14" fmla="*/ 51 w 252"/>
              <a:gd name="T15" fmla="*/ 540 h 1410"/>
              <a:gd name="T16" fmla="*/ 51 w 252"/>
              <a:gd name="T17" fmla="*/ 674 h 1410"/>
              <a:gd name="T18" fmla="*/ 56 w 252"/>
              <a:gd name="T19" fmla="*/ 977 h 1410"/>
              <a:gd name="T20" fmla="*/ 67 w 252"/>
              <a:gd name="T21" fmla="*/ 530 h 1410"/>
              <a:gd name="T22" fmla="*/ 72 w 252"/>
              <a:gd name="T23" fmla="*/ 509 h 1410"/>
              <a:gd name="T24" fmla="*/ 77 w 252"/>
              <a:gd name="T25" fmla="*/ 504 h 1410"/>
              <a:gd name="T26" fmla="*/ 87 w 252"/>
              <a:gd name="T27" fmla="*/ 705 h 1410"/>
              <a:gd name="T28" fmla="*/ 92 w 252"/>
              <a:gd name="T29" fmla="*/ 1024 h 1410"/>
              <a:gd name="T30" fmla="*/ 98 w 252"/>
              <a:gd name="T31" fmla="*/ 1121 h 1410"/>
              <a:gd name="T32" fmla="*/ 103 w 252"/>
              <a:gd name="T33" fmla="*/ 1173 h 1410"/>
              <a:gd name="T34" fmla="*/ 108 w 252"/>
              <a:gd name="T35" fmla="*/ 1091 h 1410"/>
              <a:gd name="T36" fmla="*/ 113 w 252"/>
              <a:gd name="T37" fmla="*/ 694 h 1410"/>
              <a:gd name="T38" fmla="*/ 118 w 252"/>
              <a:gd name="T39" fmla="*/ 972 h 1410"/>
              <a:gd name="T40" fmla="*/ 123 w 252"/>
              <a:gd name="T41" fmla="*/ 241 h 1410"/>
              <a:gd name="T42" fmla="*/ 128 w 252"/>
              <a:gd name="T43" fmla="*/ 0 h 1410"/>
              <a:gd name="T44" fmla="*/ 134 w 252"/>
              <a:gd name="T45" fmla="*/ 566 h 1410"/>
              <a:gd name="T46" fmla="*/ 139 w 252"/>
              <a:gd name="T47" fmla="*/ 1070 h 1410"/>
              <a:gd name="T48" fmla="*/ 144 w 252"/>
              <a:gd name="T49" fmla="*/ 1358 h 1410"/>
              <a:gd name="T50" fmla="*/ 154 w 252"/>
              <a:gd name="T51" fmla="*/ 1070 h 1410"/>
              <a:gd name="T52" fmla="*/ 159 w 252"/>
              <a:gd name="T53" fmla="*/ 1137 h 1410"/>
              <a:gd name="T54" fmla="*/ 164 w 252"/>
              <a:gd name="T55" fmla="*/ 1188 h 1410"/>
              <a:gd name="T56" fmla="*/ 170 w 252"/>
              <a:gd name="T57" fmla="*/ 1132 h 1410"/>
              <a:gd name="T58" fmla="*/ 175 w 252"/>
              <a:gd name="T59" fmla="*/ 1127 h 1410"/>
              <a:gd name="T60" fmla="*/ 180 w 252"/>
              <a:gd name="T61" fmla="*/ 648 h 1410"/>
              <a:gd name="T62" fmla="*/ 185 w 252"/>
              <a:gd name="T63" fmla="*/ 612 h 1410"/>
              <a:gd name="T64" fmla="*/ 190 w 252"/>
              <a:gd name="T65" fmla="*/ 1266 h 1410"/>
              <a:gd name="T66" fmla="*/ 195 w 252"/>
              <a:gd name="T67" fmla="*/ 396 h 1410"/>
              <a:gd name="T68" fmla="*/ 206 w 252"/>
              <a:gd name="T69" fmla="*/ 499 h 1410"/>
              <a:gd name="T70" fmla="*/ 211 w 252"/>
              <a:gd name="T71" fmla="*/ 360 h 1410"/>
              <a:gd name="T72" fmla="*/ 216 w 252"/>
              <a:gd name="T73" fmla="*/ 1286 h 1410"/>
              <a:gd name="T74" fmla="*/ 226 w 252"/>
              <a:gd name="T75" fmla="*/ 1266 h 1410"/>
              <a:gd name="T76" fmla="*/ 231 w 252"/>
              <a:gd name="T77" fmla="*/ 1224 h 1410"/>
              <a:gd name="T78" fmla="*/ 236 w 252"/>
              <a:gd name="T79" fmla="*/ 1173 h 1410"/>
              <a:gd name="T80" fmla="*/ 242 w 252"/>
              <a:gd name="T81" fmla="*/ 514 h 1410"/>
              <a:gd name="T82" fmla="*/ 247 w 252"/>
              <a:gd name="T83" fmla="*/ 391 h 1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2" h="1410">
                <a:moveTo>
                  <a:pt x="0" y="962"/>
                </a:moveTo>
                <a:lnTo>
                  <a:pt x="0" y="849"/>
                </a:lnTo>
                <a:lnTo>
                  <a:pt x="5" y="736"/>
                </a:lnTo>
                <a:lnTo>
                  <a:pt x="5" y="910"/>
                </a:lnTo>
                <a:lnTo>
                  <a:pt x="10" y="777"/>
                </a:lnTo>
                <a:lnTo>
                  <a:pt x="10" y="607"/>
                </a:lnTo>
                <a:lnTo>
                  <a:pt x="10" y="674"/>
                </a:lnTo>
                <a:lnTo>
                  <a:pt x="15" y="710"/>
                </a:lnTo>
                <a:lnTo>
                  <a:pt x="15" y="386"/>
                </a:lnTo>
                <a:lnTo>
                  <a:pt x="20" y="411"/>
                </a:lnTo>
                <a:lnTo>
                  <a:pt x="20" y="355"/>
                </a:lnTo>
                <a:lnTo>
                  <a:pt x="20" y="483"/>
                </a:lnTo>
                <a:lnTo>
                  <a:pt x="25" y="669"/>
                </a:lnTo>
                <a:lnTo>
                  <a:pt x="25" y="504"/>
                </a:lnTo>
                <a:lnTo>
                  <a:pt x="31" y="550"/>
                </a:lnTo>
                <a:lnTo>
                  <a:pt x="31" y="391"/>
                </a:lnTo>
                <a:lnTo>
                  <a:pt x="36" y="380"/>
                </a:lnTo>
                <a:lnTo>
                  <a:pt x="36" y="720"/>
                </a:lnTo>
                <a:lnTo>
                  <a:pt x="41" y="782"/>
                </a:lnTo>
                <a:lnTo>
                  <a:pt x="41" y="1111"/>
                </a:lnTo>
                <a:lnTo>
                  <a:pt x="41" y="1096"/>
                </a:lnTo>
                <a:lnTo>
                  <a:pt x="46" y="998"/>
                </a:lnTo>
                <a:lnTo>
                  <a:pt x="46" y="808"/>
                </a:lnTo>
                <a:lnTo>
                  <a:pt x="51" y="540"/>
                </a:lnTo>
                <a:lnTo>
                  <a:pt x="51" y="689"/>
                </a:lnTo>
                <a:lnTo>
                  <a:pt x="51" y="525"/>
                </a:lnTo>
                <a:lnTo>
                  <a:pt x="51" y="674"/>
                </a:lnTo>
                <a:lnTo>
                  <a:pt x="56" y="602"/>
                </a:lnTo>
                <a:lnTo>
                  <a:pt x="56" y="566"/>
                </a:lnTo>
                <a:lnTo>
                  <a:pt x="56" y="977"/>
                </a:lnTo>
                <a:lnTo>
                  <a:pt x="61" y="1080"/>
                </a:lnTo>
                <a:lnTo>
                  <a:pt x="61" y="607"/>
                </a:lnTo>
                <a:lnTo>
                  <a:pt x="67" y="530"/>
                </a:lnTo>
                <a:lnTo>
                  <a:pt x="67" y="555"/>
                </a:lnTo>
                <a:lnTo>
                  <a:pt x="67" y="473"/>
                </a:lnTo>
                <a:lnTo>
                  <a:pt x="72" y="509"/>
                </a:lnTo>
                <a:lnTo>
                  <a:pt x="72" y="1034"/>
                </a:lnTo>
                <a:lnTo>
                  <a:pt x="77" y="1029"/>
                </a:lnTo>
                <a:lnTo>
                  <a:pt x="77" y="504"/>
                </a:lnTo>
                <a:lnTo>
                  <a:pt x="82" y="314"/>
                </a:lnTo>
                <a:lnTo>
                  <a:pt x="82" y="808"/>
                </a:lnTo>
                <a:lnTo>
                  <a:pt x="87" y="705"/>
                </a:lnTo>
                <a:lnTo>
                  <a:pt x="87" y="643"/>
                </a:lnTo>
                <a:lnTo>
                  <a:pt x="87" y="1008"/>
                </a:lnTo>
                <a:lnTo>
                  <a:pt x="92" y="1024"/>
                </a:lnTo>
                <a:lnTo>
                  <a:pt x="92" y="869"/>
                </a:lnTo>
                <a:lnTo>
                  <a:pt x="92" y="946"/>
                </a:lnTo>
                <a:lnTo>
                  <a:pt x="98" y="1121"/>
                </a:lnTo>
                <a:lnTo>
                  <a:pt x="98" y="1343"/>
                </a:lnTo>
                <a:lnTo>
                  <a:pt x="98" y="1199"/>
                </a:lnTo>
                <a:lnTo>
                  <a:pt x="103" y="1173"/>
                </a:lnTo>
                <a:lnTo>
                  <a:pt x="103" y="1183"/>
                </a:lnTo>
                <a:lnTo>
                  <a:pt x="103" y="1121"/>
                </a:lnTo>
                <a:lnTo>
                  <a:pt x="108" y="1091"/>
                </a:lnTo>
                <a:lnTo>
                  <a:pt x="108" y="1003"/>
                </a:lnTo>
                <a:lnTo>
                  <a:pt x="113" y="931"/>
                </a:lnTo>
                <a:lnTo>
                  <a:pt x="113" y="694"/>
                </a:lnTo>
                <a:lnTo>
                  <a:pt x="113" y="746"/>
                </a:lnTo>
                <a:lnTo>
                  <a:pt x="118" y="957"/>
                </a:lnTo>
                <a:lnTo>
                  <a:pt x="118" y="972"/>
                </a:lnTo>
                <a:lnTo>
                  <a:pt x="118" y="921"/>
                </a:lnTo>
                <a:lnTo>
                  <a:pt x="123" y="622"/>
                </a:lnTo>
                <a:lnTo>
                  <a:pt x="123" y="241"/>
                </a:lnTo>
                <a:lnTo>
                  <a:pt x="123" y="247"/>
                </a:lnTo>
                <a:lnTo>
                  <a:pt x="128" y="283"/>
                </a:lnTo>
                <a:lnTo>
                  <a:pt x="128" y="0"/>
                </a:lnTo>
                <a:lnTo>
                  <a:pt x="128" y="303"/>
                </a:lnTo>
                <a:lnTo>
                  <a:pt x="134" y="561"/>
                </a:lnTo>
                <a:lnTo>
                  <a:pt x="134" y="566"/>
                </a:lnTo>
                <a:lnTo>
                  <a:pt x="134" y="391"/>
                </a:lnTo>
                <a:lnTo>
                  <a:pt x="139" y="545"/>
                </a:lnTo>
                <a:lnTo>
                  <a:pt x="139" y="1070"/>
                </a:lnTo>
                <a:lnTo>
                  <a:pt x="144" y="1276"/>
                </a:lnTo>
                <a:lnTo>
                  <a:pt x="144" y="1410"/>
                </a:lnTo>
                <a:lnTo>
                  <a:pt x="144" y="1358"/>
                </a:lnTo>
                <a:lnTo>
                  <a:pt x="149" y="1358"/>
                </a:lnTo>
                <a:lnTo>
                  <a:pt x="149" y="1091"/>
                </a:lnTo>
                <a:lnTo>
                  <a:pt x="154" y="1070"/>
                </a:lnTo>
                <a:lnTo>
                  <a:pt x="154" y="1049"/>
                </a:lnTo>
                <a:lnTo>
                  <a:pt x="154" y="1121"/>
                </a:lnTo>
                <a:lnTo>
                  <a:pt x="159" y="1137"/>
                </a:lnTo>
                <a:lnTo>
                  <a:pt x="159" y="1230"/>
                </a:lnTo>
                <a:lnTo>
                  <a:pt x="159" y="1188"/>
                </a:lnTo>
                <a:lnTo>
                  <a:pt x="164" y="1188"/>
                </a:lnTo>
                <a:lnTo>
                  <a:pt x="164" y="885"/>
                </a:lnTo>
                <a:lnTo>
                  <a:pt x="164" y="952"/>
                </a:lnTo>
                <a:lnTo>
                  <a:pt x="170" y="1132"/>
                </a:lnTo>
                <a:lnTo>
                  <a:pt x="170" y="1302"/>
                </a:lnTo>
                <a:lnTo>
                  <a:pt x="170" y="1255"/>
                </a:lnTo>
                <a:lnTo>
                  <a:pt x="175" y="1127"/>
                </a:lnTo>
                <a:lnTo>
                  <a:pt x="175" y="844"/>
                </a:lnTo>
                <a:lnTo>
                  <a:pt x="180" y="720"/>
                </a:lnTo>
                <a:lnTo>
                  <a:pt x="180" y="648"/>
                </a:lnTo>
                <a:lnTo>
                  <a:pt x="180" y="921"/>
                </a:lnTo>
                <a:lnTo>
                  <a:pt x="185" y="808"/>
                </a:lnTo>
                <a:lnTo>
                  <a:pt x="185" y="612"/>
                </a:lnTo>
                <a:lnTo>
                  <a:pt x="185" y="895"/>
                </a:lnTo>
                <a:lnTo>
                  <a:pt x="190" y="1137"/>
                </a:lnTo>
                <a:lnTo>
                  <a:pt x="190" y="1266"/>
                </a:lnTo>
                <a:lnTo>
                  <a:pt x="190" y="1260"/>
                </a:lnTo>
                <a:lnTo>
                  <a:pt x="195" y="1157"/>
                </a:lnTo>
                <a:lnTo>
                  <a:pt x="195" y="396"/>
                </a:lnTo>
                <a:lnTo>
                  <a:pt x="200" y="314"/>
                </a:lnTo>
                <a:lnTo>
                  <a:pt x="200" y="643"/>
                </a:lnTo>
                <a:lnTo>
                  <a:pt x="206" y="499"/>
                </a:lnTo>
                <a:lnTo>
                  <a:pt x="206" y="257"/>
                </a:lnTo>
                <a:lnTo>
                  <a:pt x="206" y="303"/>
                </a:lnTo>
                <a:lnTo>
                  <a:pt x="211" y="360"/>
                </a:lnTo>
                <a:lnTo>
                  <a:pt x="211" y="617"/>
                </a:lnTo>
                <a:lnTo>
                  <a:pt x="216" y="684"/>
                </a:lnTo>
                <a:lnTo>
                  <a:pt x="216" y="1286"/>
                </a:lnTo>
                <a:lnTo>
                  <a:pt x="221" y="1307"/>
                </a:lnTo>
                <a:lnTo>
                  <a:pt x="221" y="1260"/>
                </a:lnTo>
                <a:lnTo>
                  <a:pt x="226" y="1266"/>
                </a:lnTo>
                <a:lnTo>
                  <a:pt x="226" y="1214"/>
                </a:lnTo>
                <a:lnTo>
                  <a:pt x="226" y="1255"/>
                </a:lnTo>
                <a:lnTo>
                  <a:pt x="231" y="1224"/>
                </a:lnTo>
                <a:lnTo>
                  <a:pt x="231" y="1188"/>
                </a:lnTo>
                <a:lnTo>
                  <a:pt x="231" y="1224"/>
                </a:lnTo>
                <a:lnTo>
                  <a:pt x="236" y="1173"/>
                </a:lnTo>
                <a:lnTo>
                  <a:pt x="236" y="324"/>
                </a:lnTo>
                <a:lnTo>
                  <a:pt x="242" y="365"/>
                </a:lnTo>
                <a:lnTo>
                  <a:pt x="242" y="514"/>
                </a:lnTo>
                <a:lnTo>
                  <a:pt x="242" y="386"/>
                </a:lnTo>
                <a:lnTo>
                  <a:pt x="247" y="375"/>
                </a:lnTo>
                <a:lnTo>
                  <a:pt x="247" y="391"/>
                </a:lnTo>
                <a:lnTo>
                  <a:pt x="247" y="257"/>
                </a:lnTo>
                <a:lnTo>
                  <a:pt x="252" y="128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099" name="Freeform 71"/>
          <p:cNvSpPr>
            <a:spLocks/>
          </p:cNvSpPr>
          <p:nvPr/>
        </p:nvSpPr>
        <p:spPr bwMode="auto">
          <a:xfrm>
            <a:off x="1824038" y="1306513"/>
            <a:ext cx="407987" cy="1993900"/>
          </a:xfrm>
          <a:custGeom>
            <a:avLst/>
            <a:gdLst>
              <a:gd name="T0" fmla="*/ 0 w 257"/>
              <a:gd name="T1" fmla="*/ 201 h 1256"/>
              <a:gd name="T2" fmla="*/ 5 w 257"/>
              <a:gd name="T3" fmla="*/ 865 h 1256"/>
              <a:gd name="T4" fmla="*/ 10 w 257"/>
              <a:gd name="T5" fmla="*/ 1050 h 1256"/>
              <a:gd name="T6" fmla="*/ 15 w 257"/>
              <a:gd name="T7" fmla="*/ 649 h 1256"/>
              <a:gd name="T8" fmla="*/ 26 w 257"/>
              <a:gd name="T9" fmla="*/ 1256 h 1256"/>
              <a:gd name="T10" fmla="*/ 31 w 257"/>
              <a:gd name="T11" fmla="*/ 31 h 1256"/>
              <a:gd name="T12" fmla="*/ 41 w 257"/>
              <a:gd name="T13" fmla="*/ 294 h 1256"/>
              <a:gd name="T14" fmla="*/ 46 w 257"/>
              <a:gd name="T15" fmla="*/ 1204 h 1256"/>
              <a:gd name="T16" fmla="*/ 51 w 257"/>
              <a:gd name="T17" fmla="*/ 942 h 1256"/>
              <a:gd name="T18" fmla="*/ 57 w 257"/>
              <a:gd name="T19" fmla="*/ 1045 h 1256"/>
              <a:gd name="T20" fmla="*/ 67 w 257"/>
              <a:gd name="T21" fmla="*/ 582 h 1256"/>
              <a:gd name="T22" fmla="*/ 72 w 257"/>
              <a:gd name="T23" fmla="*/ 597 h 1256"/>
              <a:gd name="T24" fmla="*/ 77 w 257"/>
              <a:gd name="T25" fmla="*/ 175 h 1256"/>
              <a:gd name="T26" fmla="*/ 82 w 257"/>
              <a:gd name="T27" fmla="*/ 165 h 1256"/>
              <a:gd name="T28" fmla="*/ 87 w 257"/>
              <a:gd name="T29" fmla="*/ 463 h 1256"/>
              <a:gd name="T30" fmla="*/ 93 w 257"/>
              <a:gd name="T31" fmla="*/ 592 h 1256"/>
              <a:gd name="T32" fmla="*/ 103 w 257"/>
              <a:gd name="T33" fmla="*/ 88 h 1256"/>
              <a:gd name="T34" fmla="*/ 108 w 257"/>
              <a:gd name="T35" fmla="*/ 566 h 1256"/>
              <a:gd name="T36" fmla="*/ 118 w 257"/>
              <a:gd name="T37" fmla="*/ 170 h 1256"/>
              <a:gd name="T38" fmla="*/ 123 w 257"/>
              <a:gd name="T39" fmla="*/ 242 h 1256"/>
              <a:gd name="T40" fmla="*/ 129 w 257"/>
              <a:gd name="T41" fmla="*/ 402 h 1256"/>
              <a:gd name="T42" fmla="*/ 134 w 257"/>
              <a:gd name="T43" fmla="*/ 433 h 1256"/>
              <a:gd name="T44" fmla="*/ 139 w 257"/>
              <a:gd name="T45" fmla="*/ 237 h 1256"/>
              <a:gd name="T46" fmla="*/ 144 w 257"/>
              <a:gd name="T47" fmla="*/ 88 h 1256"/>
              <a:gd name="T48" fmla="*/ 149 w 257"/>
              <a:gd name="T49" fmla="*/ 242 h 1256"/>
              <a:gd name="T50" fmla="*/ 154 w 257"/>
              <a:gd name="T51" fmla="*/ 273 h 1256"/>
              <a:gd name="T52" fmla="*/ 159 w 257"/>
              <a:gd name="T53" fmla="*/ 659 h 1256"/>
              <a:gd name="T54" fmla="*/ 165 w 257"/>
              <a:gd name="T55" fmla="*/ 597 h 1256"/>
              <a:gd name="T56" fmla="*/ 175 w 257"/>
              <a:gd name="T57" fmla="*/ 1102 h 1256"/>
              <a:gd name="T58" fmla="*/ 180 w 257"/>
              <a:gd name="T59" fmla="*/ 1060 h 1256"/>
              <a:gd name="T60" fmla="*/ 185 w 257"/>
              <a:gd name="T61" fmla="*/ 834 h 1256"/>
              <a:gd name="T62" fmla="*/ 190 w 257"/>
              <a:gd name="T63" fmla="*/ 577 h 1256"/>
              <a:gd name="T64" fmla="*/ 201 w 257"/>
              <a:gd name="T65" fmla="*/ 381 h 1256"/>
              <a:gd name="T66" fmla="*/ 206 w 257"/>
              <a:gd name="T67" fmla="*/ 150 h 1256"/>
              <a:gd name="T68" fmla="*/ 211 w 257"/>
              <a:gd name="T69" fmla="*/ 443 h 1256"/>
              <a:gd name="T70" fmla="*/ 221 w 257"/>
              <a:gd name="T71" fmla="*/ 294 h 1256"/>
              <a:gd name="T72" fmla="*/ 226 w 257"/>
              <a:gd name="T73" fmla="*/ 252 h 1256"/>
              <a:gd name="T74" fmla="*/ 232 w 257"/>
              <a:gd name="T75" fmla="*/ 458 h 1256"/>
              <a:gd name="T76" fmla="*/ 237 w 257"/>
              <a:gd name="T77" fmla="*/ 577 h 1256"/>
              <a:gd name="T78" fmla="*/ 242 w 257"/>
              <a:gd name="T79" fmla="*/ 602 h 1256"/>
              <a:gd name="T80" fmla="*/ 247 w 257"/>
              <a:gd name="T81" fmla="*/ 515 h 1256"/>
              <a:gd name="T82" fmla="*/ 252 w 257"/>
              <a:gd name="T83" fmla="*/ 602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57" h="1256">
                <a:moveTo>
                  <a:pt x="0" y="0"/>
                </a:moveTo>
                <a:lnTo>
                  <a:pt x="0" y="211"/>
                </a:lnTo>
                <a:lnTo>
                  <a:pt x="0" y="201"/>
                </a:lnTo>
                <a:lnTo>
                  <a:pt x="5" y="180"/>
                </a:lnTo>
                <a:lnTo>
                  <a:pt x="5" y="942"/>
                </a:lnTo>
                <a:lnTo>
                  <a:pt x="5" y="865"/>
                </a:lnTo>
                <a:lnTo>
                  <a:pt x="10" y="865"/>
                </a:lnTo>
                <a:lnTo>
                  <a:pt x="10" y="1096"/>
                </a:lnTo>
                <a:lnTo>
                  <a:pt x="10" y="1050"/>
                </a:lnTo>
                <a:lnTo>
                  <a:pt x="15" y="834"/>
                </a:lnTo>
                <a:lnTo>
                  <a:pt x="15" y="412"/>
                </a:lnTo>
                <a:lnTo>
                  <a:pt x="15" y="649"/>
                </a:lnTo>
                <a:lnTo>
                  <a:pt x="21" y="700"/>
                </a:lnTo>
                <a:lnTo>
                  <a:pt x="21" y="1132"/>
                </a:lnTo>
                <a:lnTo>
                  <a:pt x="26" y="1256"/>
                </a:lnTo>
                <a:lnTo>
                  <a:pt x="26" y="1096"/>
                </a:lnTo>
                <a:lnTo>
                  <a:pt x="31" y="916"/>
                </a:lnTo>
                <a:lnTo>
                  <a:pt x="31" y="31"/>
                </a:lnTo>
                <a:lnTo>
                  <a:pt x="36" y="16"/>
                </a:lnTo>
                <a:lnTo>
                  <a:pt x="36" y="381"/>
                </a:lnTo>
                <a:lnTo>
                  <a:pt x="41" y="294"/>
                </a:lnTo>
                <a:lnTo>
                  <a:pt x="41" y="638"/>
                </a:lnTo>
                <a:lnTo>
                  <a:pt x="46" y="849"/>
                </a:lnTo>
                <a:lnTo>
                  <a:pt x="46" y="1204"/>
                </a:lnTo>
                <a:lnTo>
                  <a:pt x="51" y="1076"/>
                </a:lnTo>
                <a:lnTo>
                  <a:pt x="51" y="741"/>
                </a:lnTo>
                <a:lnTo>
                  <a:pt x="51" y="942"/>
                </a:lnTo>
                <a:lnTo>
                  <a:pt x="57" y="1086"/>
                </a:lnTo>
                <a:lnTo>
                  <a:pt x="57" y="1153"/>
                </a:lnTo>
                <a:lnTo>
                  <a:pt x="57" y="1045"/>
                </a:lnTo>
                <a:lnTo>
                  <a:pt x="62" y="1066"/>
                </a:lnTo>
                <a:lnTo>
                  <a:pt x="62" y="659"/>
                </a:lnTo>
                <a:lnTo>
                  <a:pt x="67" y="582"/>
                </a:lnTo>
                <a:lnTo>
                  <a:pt x="67" y="855"/>
                </a:lnTo>
                <a:lnTo>
                  <a:pt x="67" y="808"/>
                </a:lnTo>
                <a:lnTo>
                  <a:pt x="72" y="597"/>
                </a:lnTo>
                <a:lnTo>
                  <a:pt x="72" y="268"/>
                </a:lnTo>
                <a:lnTo>
                  <a:pt x="77" y="222"/>
                </a:lnTo>
                <a:lnTo>
                  <a:pt x="77" y="175"/>
                </a:lnTo>
                <a:lnTo>
                  <a:pt x="77" y="505"/>
                </a:lnTo>
                <a:lnTo>
                  <a:pt x="82" y="489"/>
                </a:lnTo>
                <a:lnTo>
                  <a:pt x="82" y="165"/>
                </a:lnTo>
                <a:lnTo>
                  <a:pt x="87" y="283"/>
                </a:lnTo>
                <a:lnTo>
                  <a:pt x="87" y="489"/>
                </a:lnTo>
                <a:lnTo>
                  <a:pt x="87" y="463"/>
                </a:lnTo>
                <a:lnTo>
                  <a:pt x="93" y="746"/>
                </a:lnTo>
                <a:lnTo>
                  <a:pt x="93" y="988"/>
                </a:lnTo>
                <a:lnTo>
                  <a:pt x="93" y="592"/>
                </a:lnTo>
                <a:lnTo>
                  <a:pt x="98" y="515"/>
                </a:lnTo>
                <a:lnTo>
                  <a:pt x="98" y="88"/>
                </a:lnTo>
                <a:lnTo>
                  <a:pt x="103" y="88"/>
                </a:lnTo>
                <a:lnTo>
                  <a:pt x="103" y="324"/>
                </a:lnTo>
                <a:lnTo>
                  <a:pt x="108" y="304"/>
                </a:lnTo>
                <a:lnTo>
                  <a:pt x="108" y="566"/>
                </a:lnTo>
                <a:lnTo>
                  <a:pt x="113" y="489"/>
                </a:lnTo>
                <a:lnTo>
                  <a:pt x="113" y="129"/>
                </a:lnTo>
                <a:lnTo>
                  <a:pt x="118" y="170"/>
                </a:lnTo>
                <a:lnTo>
                  <a:pt x="118" y="283"/>
                </a:lnTo>
                <a:lnTo>
                  <a:pt x="118" y="273"/>
                </a:lnTo>
                <a:lnTo>
                  <a:pt x="123" y="242"/>
                </a:lnTo>
                <a:lnTo>
                  <a:pt x="123" y="144"/>
                </a:lnTo>
                <a:lnTo>
                  <a:pt x="129" y="196"/>
                </a:lnTo>
                <a:lnTo>
                  <a:pt x="129" y="402"/>
                </a:lnTo>
                <a:lnTo>
                  <a:pt x="129" y="330"/>
                </a:lnTo>
                <a:lnTo>
                  <a:pt x="134" y="278"/>
                </a:lnTo>
                <a:lnTo>
                  <a:pt x="134" y="433"/>
                </a:lnTo>
                <a:lnTo>
                  <a:pt x="134" y="242"/>
                </a:lnTo>
                <a:lnTo>
                  <a:pt x="139" y="155"/>
                </a:lnTo>
                <a:lnTo>
                  <a:pt x="139" y="237"/>
                </a:lnTo>
                <a:lnTo>
                  <a:pt x="139" y="124"/>
                </a:lnTo>
                <a:lnTo>
                  <a:pt x="144" y="98"/>
                </a:lnTo>
                <a:lnTo>
                  <a:pt x="144" y="88"/>
                </a:lnTo>
                <a:lnTo>
                  <a:pt x="144" y="278"/>
                </a:lnTo>
                <a:lnTo>
                  <a:pt x="149" y="397"/>
                </a:lnTo>
                <a:lnTo>
                  <a:pt x="149" y="242"/>
                </a:lnTo>
                <a:lnTo>
                  <a:pt x="154" y="216"/>
                </a:lnTo>
                <a:lnTo>
                  <a:pt x="154" y="129"/>
                </a:lnTo>
                <a:lnTo>
                  <a:pt x="154" y="273"/>
                </a:lnTo>
                <a:lnTo>
                  <a:pt x="159" y="499"/>
                </a:lnTo>
                <a:lnTo>
                  <a:pt x="159" y="695"/>
                </a:lnTo>
                <a:lnTo>
                  <a:pt x="159" y="659"/>
                </a:lnTo>
                <a:lnTo>
                  <a:pt x="165" y="695"/>
                </a:lnTo>
                <a:lnTo>
                  <a:pt x="165" y="752"/>
                </a:lnTo>
                <a:lnTo>
                  <a:pt x="165" y="597"/>
                </a:lnTo>
                <a:lnTo>
                  <a:pt x="170" y="458"/>
                </a:lnTo>
                <a:lnTo>
                  <a:pt x="170" y="1004"/>
                </a:lnTo>
                <a:lnTo>
                  <a:pt x="175" y="1102"/>
                </a:lnTo>
                <a:lnTo>
                  <a:pt x="175" y="1179"/>
                </a:lnTo>
                <a:lnTo>
                  <a:pt x="175" y="1158"/>
                </a:lnTo>
                <a:lnTo>
                  <a:pt x="180" y="1060"/>
                </a:lnTo>
                <a:lnTo>
                  <a:pt x="180" y="535"/>
                </a:lnTo>
                <a:lnTo>
                  <a:pt x="185" y="551"/>
                </a:lnTo>
                <a:lnTo>
                  <a:pt x="185" y="834"/>
                </a:lnTo>
                <a:lnTo>
                  <a:pt x="190" y="741"/>
                </a:lnTo>
                <a:lnTo>
                  <a:pt x="190" y="510"/>
                </a:lnTo>
                <a:lnTo>
                  <a:pt x="190" y="577"/>
                </a:lnTo>
                <a:lnTo>
                  <a:pt x="196" y="618"/>
                </a:lnTo>
                <a:lnTo>
                  <a:pt x="196" y="448"/>
                </a:lnTo>
                <a:lnTo>
                  <a:pt x="201" y="381"/>
                </a:lnTo>
                <a:lnTo>
                  <a:pt x="201" y="83"/>
                </a:lnTo>
                <a:lnTo>
                  <a:pt x="206" y="134"/>
                </a:lnTo>
                <a:lnTo>
                  <a:pt x="206" y="150"/>
                </a:lnTo>
                <a:lnTo>
                  <a:pt x="206" y="103"/>
                </a:lnTo>
                <a:lnTo>
                  <a:pt x="211" y="175"/>
                </a:lnTo>
                <a:lnTo>
                  <a:pt x="211" y="443"/>
                </a:lnTo>
                <a:lnTo>
                  <a:pt x="216" y="386"/>
                </a:lnTo>
                <a:lnTo>
                  <a:pt x="216" y="309"/>
                </a:lnTo>
                <a:lnTo>
                  <a:pt x="221" y="294"/>
                </a:lnTo>
                <a:lnTo>
                  <a:pt x="221" y="206"/>
                </a:lnTo>
                <a:lnTo>
                  <a:pt x="221" y="252"/>
                </a:lnTo>
                <a:lnTo>
                  <a:pt x="226" y="252"/>
                </a:lnTo>
                <a:lnTo>
                  <a:pt x="226" y="242"/>
                </a:lnTo>
                <a:lnTo>
                  <a:pt x="226" y="314"/>
                </a:lnTo>
                <a:lnTo>
                  <a:pt x="232" y="458"/>
                </a:lnTo>
                <a:lnTo>
                  <a:pt x="232" y="638"/>
                </a:lnTo>
                <a:lnTo>
                  <a:pt x="232" y="561"/>
                </a:lnTo>
                <a:lnTo>
                  <a:pt x="237" y="577"/>
                </a:lnTo>
                <a:lnTo>
                  <a:pt x="237" y="700"/>
                </a:lnTo>
                <a:lnTo>
                  <a:pt x="237" y="659"/>
                </a:lnTo>
                <a:lnTo>
                  <a:pt x="242" y="602"/>
                </a:lnTo>
                <a:lnTo>
                  <a:pt x="242" y="813"/>
                </a:lnTo>
                <a:lnTo>
                  <a:pt x="247" y="716"/>
                </a:lnTo>
                <a:lnTo>
                  <a:pt x="247" y="515"/>
                </a:lnTo>
                <a:lnTo>
                  <a:pt x="247" y="535"/>
                </a:lnTo>
                <a:lnTo>
                  <a:pt x="252" y="587"/>
                </a:lnTo>
                <a:lnTo>
                  <a:pt x="252" y="602"/>
                </a:lnTo>
                <a:lnTo>
                  <a:pt x="252" y="433"/>
                </a:lnTo>
                <a:lnTo>
                  <a:pt x="257" y="391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00" name="Freeform 72"/>
          <p:cNvSpPr>
            <a:spLocks/>
          </p:cNvSpPr>
          <p:nvPr/>
        </p:nvSpPr>
        <p:spPr bwMode="auto">
          <a:xfrm>
            <a:off x="2232025" y="1160463"/>
            <a:ext cx="392112" cy="2230437"/>
          </a:xfrm>
          <a:custGeom>
            <a:avLst/>
            <a:gdLst>
              <a:gd name="T0" fmla="*/ 0 w 247"/>
              <a:gd name="T1" fmla="*/ 545 h 1405"/>
              <a:gd name="T2" fmla="*/ 5 w 247"/>
              <a:gd name="T3" fmla="*/ 427 h 1405"/>
              <a:gd name="T4" fmla="*/ 5 w 247"/>
              <a:gd name="T5" fmla="*/ 571 h 1405"/>
              <a:gd name="T6" fmla="*/ 11 w 247"/>
              <a:gd name="T7" fmla="*/ 813 h 1405"/>
              <a:gd name="T8" fmla="*/ 16 w 247"/>
              <a:gd name="T9" fmla="*/ 458 h 1405"/>
              <a:gd name="T10" fmla="*/ 21 w 247"/>
              <a:gd name="T11" fmla="*/ 303 h 1405"/>
              <a:gd name="T12" fmla="*/ 26 w 247"/>
              <a:gd name="T13" fmla="*/ 365 h 1405"/>
              <a:gd name="T14" fmla="*/ 26 w 247"/>
              <a:gd name="T15" fmla="*/ 278 h 1405"/>
              <a:gd name="T16" fmla="*/ 31 w 247"/>
              <a:gd name="T17" fmla="*/ 226 h 1405"/>
              <a:gd name="T18" fmla="*/ 36 w 247"/>
              <a:gd name="T19" fmla="*/ 288 h 1405"/>
              <a:gd name="T20" fmla="*/ 36 w 247"/>
              <a:gd name="T21" fmla="*/ 262 h 1405"/>
              <a:gd name="T22" fmla="*/ 41 w 247"/>
              <a:gd name="T23" fmla="*/ 473 h 1405"/>
              <a:gd name="T24" fmla="*/ 47 w 247"/>
              <a:gd name="T25" fmla="*/ 422 h 1405"/>
              <a:gd name="T26" fmla="*/ 47 w 247"/>
              <a:gd name="T27" fmla="*/ 442 h 1405"/>
              <a:gd name="T28" fmla="*/ 52 w 247"/>
              <a:gd name="T29" fmla="*/ 447 h 1405"/>
              <a:gd name="T30" fmla="*/ 57 w 247"/>
              <a:gd name="T31" fmla="*/ 375 h 1405"/>
              <a:gd name="T32" fmla="*/ 57 w 247"/>
              <a:gd name="T33" fmla="*/ 365 h 1405"/>
              <a:gd name="T34" fmla="*/ 62 w 247"/>
              <a:gd name="T35" fmla="*/ 87 h 1405"/>
              <a:gd name="T36" fmla="*/ 67 w 247"/>
              <a:gd name="T37" fmla="*/ 324 h 1405"/>
              <a:gd name="T38" fmla="*/ 72 w 247"/>
              <a:gd name="T39" fmla="*/ 1044 h 1405"/>
              <a:gd name="T40" fmla="*/ 77 w 247"/>
              <a:gd name="T41" fmla="*/ 1080 h 1405"/>
              <a:gd name="T42" fmla="*/ 83 w 247"/>
              <a:gd name="T43" fmla="*/ 1142 h 1405"/>
              <a:gd name="T44" fmla="*/ 83 w 247"/>
              <a:gd name="T45" fmla="*/ 1235 h 1405"/>
              <a:gd name="T46" fmla="*/ 88 w 247"/>
              <a:gd name="T47" fmla="*/ 432 h 1405"/>
              <a:gd name="T48" fmla="*/ 93 w 247"/>
              <a:gd name="T49" fmla="*/ 844 h 1405"/>
              <a:gd name="T50" fmla="*/ 98 w 247"/>
              <a:gd name="T51" fmla="*/ 1106 h 1405"/>
              <a:gd name="T52" fmla="*/ 103 w 247"/>
              <a:gd name="T53" fmla="*/ 411 h 1405"/>
              <a:gd name="T54" fmla="*/ 108 w 247"/>
              <a:gd name="T55" fmla="*/ 82 h 1405"/>
              <a:gd name="T56" fmla="*/ 108 w 247"/>
              <a:gd name="T57" fmla="*/ 103 h 1405"/>
              <a:gd name="T58" fmla="*/ 114 w 247"/>
              <a:gd name="T59" fmla="*/ 252 h 1405"/>
              <a:gd name="T60" fmla="*/ 114 w 247"/>
              <a:gd name="T61" fmla="*/ 231 h 1405"/>
              <a:gd name="T62" fmla="*/ 119 w 247"/>
              <a:gd name="T63" fmla="*/ 123 h 1405"/>
              <a:gd name="T64" fmla="*/ 124 w 247"/>
              <a:gd name="T65" fmla="*/ 319 h 1405"/>
              <a:gd name="T66" fmla="*/ 129 w 247"/>
              <a:gd name="T67" fmla="*/ 236 h 1405"/>
              <a:gd name="T68" fmla="*/ 134 w 247"/>
              <a:gd name="T69" fmla="*/ 370 h 1405"/>
              <a:gd name="T70" fmla="*/ 139 w 247"/>
              <a:gd name="T71" fmla="*/ 1013 h 1405"/>
              <a:gd name="T72" fmla="*/ 144 w 247"/>
              <a:gd name="T73" fmla="*/ 1317 h 1405"/>
              <a:gd name="T74" fmla="*/ 150 w 247"/>
              <a:gd name="T75" fmla="*/ 1173 h 1405"/>
              <a:gd name="T76" fmla="*/ 155 w 247"/>
              <a:gd name="T77" fmla="*/ 1029 h 1405"/>
              <a:gd name="T78" fmla="*/ 155 w 247"/>
              <a:gd name="T79" fmla="*/ 952 h 1405"/>
              <a:gd name="T80" fmla="*/ 160 w 247"/>
              <a:gd name="T81" fmla="*/ 1188 h 1405"/>
              <a:gd name="T82" fmla="*/ 165 w 247"/>
              <a:gd name="T83" fmla="*/ 1101 h 1405"/>
              <a:gd name="T84" fmla="*/ 165 w 247"/>
              <a:gd name="T85" fmla="*/ 808 h 1405"/>
              <a:gd name="T86" fmla="*/ 170 w 247"/>
              <a:gd name="T87" fmla="*/ 401 h 1405"/>
              <a:gd name="T88" fmla="*/ 175 w 247"/>
              <a:gd name="T89" fmla="*/ 422 h 1405"/>
              <a:gd name="T90" fmla="*/ 180 w 247"/>
              <a:gd name="T91" fmla="*/ 612 h 1405"/>
              <a:gd name="T92" fmla="*/ 180 w 247"/>
              <a:gd name="T93" fmla="*/ 1332 h 1405"/>
              <a:gd name="T94" fmla="*/ 186 w 247"/>
              <a:gd name="T95" fmla="*/ 1405 h 1405"/>
              <a:gd name="T96" fmla="*/ 191 w 247"/>
              <a:gd name="T97" fmla="*/ 1235 h 1405"/>
              <a:gd name="T98" fmla="*/ 191 w 247"/>
              <a:gd name="T99" fmla="*/ 890 h 1405"/>
              <a:gd name="T100" fmla="*/ 196 w 247"/>
              <a:gd name="T101" fmla="*/ 1302 h 1405"/>
              <a:gd name="T102" fmla="*/ 201 w 247"/>
              <a:gd name="T103" fmla="*/ 1317 h 1405"/>
              <a:gd name="T104" fmla="*/ 206 w 247"/>
              <a:gd name="T105" fmla="*/ 1044 h 1405"/>
              <a:gd name="T106" fmla="*/ 211 w 247"/>
              <a:gd name="T107" fmla="*/ 458 h 1405"/>
              <a:gd name="T108" fmla="*/ 211 w 247"/>
              <a:gd name="T109" fmla="*/ 442 h 1405"/>
              <a:gd name="T110" fmla="*/ 216 w 247"/>
              <a:gd name="T111" fmla="*/ 591 h 1405"/>
              <a:gd name="T112" fmla="*/ 222 w 247"/>
              <a:gd name="T113" fmla="*/ 386 h 1405"/>
              <a:gd name="T114" fmla="*/ 227 w 247"/>
              <a:gd name="T115" fmla="*/ 1235 h 1405"/>
              <a:gd name="T116" fmla="*/ 227 w 247"/>
              <a:gd name="T117" fmla="*/ 1343 h 1405"/>
              <a:gd name="T118" fmla="*/ 232 w 247"/>
              <a:gd name="T119" fmla="*/ 180 h 1405"/>
              <a:gd name="T120" fmla="*/ 237 w 247"/>
              <a:gd name="T121" fmla="*/ 87 h 1405"/>
              <a:gd name="T122" fmla="*/ 242 w 247"/>
              <a:gd name="T123" fmla="*/ 252 h 1405"/>
              <a:gd name="T124" fmla="*/ 242 w 247"/>
              <a:gd name="T125" fmla="*/ 185 h 1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7" h="1405">
                <a:moveTo>
                  <a:pt x="0" y="483"/>
                </a:moveTo>
                <a:lnTo>
                  <a:pt x="0" y="545"/>
                </a:lnTo>
                <a:lnTo>
                  <a:pt x="0" y="468"/>
                </a:lnTo>
                <a:lnTo>
                  <a:pt x="5" y="427"/>
                </a:lnTo>
                <a:lnTo>
                  <a:pt x="5" y="329"/>
                </a:lnTo>
                <a:lnTo>
                  <a:pt x="5" y="571"/>
                </a:lnTo>
                <a:lnTo>
                  <a:pt x="11" y="597"/>
                </a:lnTo>
                <a:lnTo>
                  <a:pt x="11" y="813"/>
                </a:lnTo>
                <a:lnTo>
                  <a:pt x="16" y="869"/>
                </a:lnTo>
                <a:lnTo>
                  <a:pt x="16" y="458"/>
                </a:lnTo>
                <a:lnTo>
                  <a:pt x="21" y="386"/>
                </a:lnTo>
                <a:lnTo>
                  <a:pt x="21" y="303"/>
                </a:lnTo>
                <a:lnTo>
                  <a:pt x="21" y="324"/>
                </a:lnTo>
                <a:lnTo>
                  <a:pt x="26" y="365"/>
                </a:lnTo>
                <a:lnTo>
                  <a:pt x="26" y="396"/>
                </a:lnTo>
                <a:lnTo>
                  <a:pt x="26" y="278"/>
                </a:lnTo>
                <a:lnTo>
                  <a:pt x="31" y="267"/>
                </a:lnTo>
                <a:lnTo>
                  <a:pt x="31" y="226"/>
                </a:lnTo>
                <a:lnTo>
                  <a:pt x="31" y="262"/>
                </a:lnTo>
                <a:lnTo>
                  <a:pt x="36" y="288"/>
                </a:lnTo>
                <a:lnTo>
                  <a:pt x="36" y="257"/>
                </a:lnTo>
                <a:lnTo>
                  <a:pt x="36" y="262"/>
                </a:lnTo>
                <a:lnTo>
                  <a:pt x="41" y="334"/>
                </a:lnTo>
                <a:lnTo>
                  <a:pt x="41" y="473"/>
                </a:lnTo>
                <a:lnTo>
                  <a:pt x="41" y="442"/>
                </a:lnTo>
                <a:lnTo>
                  <a:pt x="47" y="422"/>
                </a:lnTo>
                <a:lnTo>
                  <a:pt x="47" y="463"/>
                </a:lnTo>
                <a:lnTo>
                  <a:pt x="47" y="442"/>
                </a:lnTo>
                <a:lnTo>
                  <a:pt x="52" y="422"/>
                </a:lnTo>
                <a:lnTo>
                  <a:pt x="52" y="447"/>
                </a:lnTo>
                <a:lnTo>
                  <a:pt x="52" y="401"/>
                </a:lnTo>
                <a:lnTo>
                  <a:pt x="57" y="375"/>
                </a:lnTo>
                <a:lnTo>
                  <a:pt x="57" y="391"/>
                </a:lnTo>
                <a:lnTo>
                  <a:pt x="57" y="365"/>
                </a:lnTo>
                <a:lnTo>
                  <a:pt x="62" y="303"/>
                </a:lnTo>
                <a:lnTo>
                  <a:pt x="62" y="87"/>
                </a:lnTo>
                <a:lnTo>
                  <a:pt x="67" y="87"/>
                </a:lnTo>
                <a:lnTo>
                  <a:pt x="67" y="324"/>
                </a:lnTo>
                <a:lnTo>
                  <a:pt x="72" y="447"/>
                </a:lnTo>
                <a:lnTo>
                  <a:pt x="72" y="1044"/>
                </a:lnTo>
                <a:lnTo>
                  <a:pt x="77" y="1101"/>
                </a:lnTo>
                <a:lnTo>
                  <a:pt x="77" y="1080"/>
                </a:lnTo>
                <a:lnTo>
                  <a:pt x="77" y="1132"/>
                </a:lnTo>
                <a:lnTo>
                  <a:pt x="83" y="1142"/>
                </a:lnTo>
                <a:lnTo>
                  <a:pt x="83" y="1240"/>
                </a:lnTo>
                <a:lnTo>
                  <a:pt x="83" y="1235"/>
                </a:lnTo>
                <a:lnTo>
                  <a:pt x="88" y="1194"/>
                </a:lnTo>
                <a:lnTo>
                  <a:pt x="88" y="432"/>
                </a:lnTo>
                <a:lnTo>
                  <a:pt x="93" y="391"/>
                </a:lnTo>
                <a:lnTo>
                  <a:pt x="93" y="844"/>
                </a:lnTo>
                <a:lnTo>
                  <a:pt x="98" y="890"/>
                </a:lnTo>
                <a:lnTo>
                  <a:pt x="98" y="1106"/>
                </a:lnTo>
                <a:lnTo>
                  <a:pt x="98" y="808"/>
                </a:lnTo>
                <a:lnTo>
                  <a:pt x="103" y="411"/>
                </a:lnTo>
                <a:lnTo>
                  <a:pt x="103" y="144"/>
                </a:lnTo>
                <a:lnTo>
                  <a:pt x="108" y="82"/>
                </a:lnTo>
                <a:lnTo>
                  <a:pt x="108" y="0"/>
                </a:lnTo>
                <a:lnTo>
                  <a:pt x="108" y="103"/>
                </a:lnTo>
                <a:lnTo>
                  <a:pt x="114" y="247"/>
                </a:lnTo>
                <a:lnTo>
                  <a:pt x="114" y="252"/>
                </a:lnTo>
                <a:lnTo>
                  <a:pt x="114" y="216"/>
                </a:lnTo>
                <a:lnTo>
                  <a:pt x="114" y="231"/>
                </a:lnTo>
                <a:lnTo>
                  <a:pt x="119" y="231"/>
                </a:lnTo>
                <a:lnTo>
                  <a:pt x="119" y="123"/>
                </a:lnTo>
                <a:lnTo>
                  <a:pt x="124" y="252"/>
                </a:lnTo>
                <a:lnTo>
                  <a:pt x="124" y="319"/>
                </a:lnTo>
                <a:lnTo>
                  <a:pt x="129" y="360"/>
                </a:lnTo>
                <a:lnTo>
                  <a:pt x="129" y="236"/>
                </a:lnTo>
                <a:lnTo>
                  <a:pt x="134" y="221"/>
                </a:lnTo>
                <a:lnTo>
                  <a:pt x="134" y="370"/>
                </a:lnTo>
                <a:lnTo>
                  <a:pt x="139" y="463"/>
                </a:lnTo>
                <a:lnTo>
                  <a:pt x="139" y="1013"/>
                </a:lnTo>
                <a:lnTo>
                  <a:pt x="144" y="1230"/>
                </a:lnTo>
                <a:lnTo>
                  <a:pt x="144" y="1317"/>
                </a:lnTo>
                <a:lnTo>
                  <a:pt x="144" y="1266"/>
                </a:lnTo>
                <a:lnTo>
                  <a:pt x="150" y="1173"/>
                </a:lnTo>
                <a:lnTo>
                  <a:pt x="150" y="1116"/>
                </a:lnTo>
                <a:lnTo>
                  <a:pt x="155" y="1029"/>
                </a:lnTo>
                <a:lnTo>
                  <a:pt x="155" y="581"/>
                </a:lnTo>
                <a:lnTo>
                  <a:pt x="155" y="952"/>
                </a:lnTo>
                <a:lnTo>
                  <a:pt x="160" y="1142"/>
                </a:lnTo>
                <a:lnTo>
                  <a:pt x="160" y="1188"/>
                </a:lnTo>
                <a:lnTo>
                  <a:pt x="160" y="1029"/>
                </a:lnTo>
                <a:lnTo>
                  <a:pt x="165" y="1101"/>
                </a:lnTo>
                <a:lnTo>
                  <a:pt x="165" y="1158"/>
                </a:lnTo>
                <a:lnTo>
                  <a:pt x="165" y="808"/>
                </a:lnTo>
                <a:lnTo>
                  <a:pt x="170" y="530"/>
                </a:lnTo>
                <a:lnTo>
                  <a:pt x="170" y="401"/>
                </a:lnTo>
                <a:lnTo>
                  <a:pt x="170" y="422"/>
                </a:lnTo>
                <a:lnTo>
                  <a:pt x="175" y="422"/>
                </a:lnTo>
                <a:lnTo>
                  <a:pt x="175" y="633"/>
                </a:lnTo>
                <a:lnTo>
                  <a:pt x="180" y="612"/>
                </a:lnTo>
                <a:lnTo>
                  <a:pt x="180" y="571"/>
                </a:lnTo>
                <a:lnTo>
                  <a:pt x="180" y="1332"/>
                </a:lnTo>
                <a:lnTo>
                  <a:pt x="186" y="1389"/>
                </a:lnTo>
                <a:lnTo>
                  <a:pt x="186" y="1405"/>
                </a:lnTo>
                <a:lnTo>
                  <a:pt x="186" y="1343"/>
                </a:lnTo>
                <a:lnTo>
                  <a:pt x="191" y="1235"/>
                </a:lnTo>
                <a:lnTo>
                  <a:pt x="191" y="736"/>
                </a:lnTo>
                <a:lnTo>
                  <a:pt x="191" y="890"/>
                </a:lnTo>
                <a:lnTo>
                  <a:pt x="196" y="1111"/>
                </a:lnTo>
                <a:lnTo>
                  <a:pt x="196" y="1302"/>
                </a:lnTo>
                <a:lnTo>
                  <a:pt x="201" y="1296"/>
                </a:lnTo>
                <a:lnTo>
                  <a:pt x="201" y="1317"/>
                </a:lnTo>
                <a:lnTo>
                  <a:pt x="201" y="1204"/>
                </a:lnTo>
                <a:lnTo>
                  <a:pt x="206" y="1044"/>
                </a:lnTo>
                <a:lnTo>
                  <a:pt x="206" y="478"/>
                </a:lnTo>
                <a:lnTo>
                  <a:pt x="211" y="458"/>
                </a:lnTo>
                <a:lnTo>
                  <a:pt x="211" y="370"/>
                </a:lnTo>
                <a:lnTo>
                  <a:pt x="211" y="442"/>
                </a:lnTo>
                <a:lnTo>
                  <a:pt x="216" y="566"/>
                </a:lnTo>
                <a:lnTo>
                  <a:pt x="216" y="591"/>
                </a:lnTo>
                <a:lnTo>
                  <a:pt x="216" y="365"/>
                </a:lnTo>
                <a:lnTo>
                  <a:pt x="222" y="386"/>
                </a:lnTo>
                <a:lnTo>
                  <a:pt x="222" y="1194"/>
                </a:lnTo>
                <a:lnTo>
                  <a:pt x="227" y="1235"/>
                </a:lnTo>
                <a:lnTo>
                  <a:pt x="227" y="1379"/>
                </a:lnTo>
                <a:lnTo>
                  <a:pt x="227" y="1343"/>
                </a:lnTo>
                <a:lnTo>
                  <a:pt x="232" y="1158"/>
                </a:lnTo>
                <a:lnTo>
                  <a:pt x="232" y="180"/>
                </a:lnTo>
                <a:lnTo>
                  <a:pt x="237" y="97"/>
                </a:lnTo>
                <a:lnTo>
                  <a:pt x="237" y="87"/>
                </a:lnTo>
                <a:lnTo>
                  <a:pt x="237" y="200"/>
                </a:lnTo>
                <a:lnTo>
                  <a:pt x="242" y="252"/>
                </a:lnTo>
                <a:lnTo>
                  <a:pt x="242" y="133"/>
                </a:lnTo>
                <a:lnTo>
                  <a:pt x="242" y="185"/>
                </a:lnTo>
                <a:lnTo>
                  <a:pt x="247" y="267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01" name="Freeform 73"/>
          <p:cNvSpPr>
            <a:spLocks/>
          </p:cNvSpPr>
          <p:nvPr/>
        </p:nvSpPr>
        <p:spPr bwMode="auto">
          <a:xfrm>
            <a:off x="2624138" y="1584325"/>
            <a:ext cx="441325" cy="1854200"/>
          </a:xfrm>
          <a:custGeom>
            <a:avLst/>
            <a:gdLst>
              <a:gd name="T0" fmla="*/ 5 w 278"/>
              <a:gd name="T1" fmla="*/ 366 h 1168"/>
              <a:gd name="T2" fmla="*/ 11 w 278"/>
              <a:gd name="T3" fmla="*/ 433 h 1168"/>
              <a:gd name="T4" fmla="*/ 16 w 278"/>
              <a:gd name="T5" fmla="*/ 782 h 1168"/>
              <a:gd name="T6" fmla="*/ 26 w 278"/>
              <a:gd name="T7" fmla="*/ 474 h 1168"/>
              <a:gd name="T8" fmla="*/ 31 w 278"/>
              <a:gd name="T9" fmla="*/ 741 h 1168"/>
              <a:gd name="T10" fmla="*/ 36 w 278"/>
              <a:gd name="T11" fmla="*/ 700 h 1168"/>
              <a:gd name="T12" fmla="*/ 47 w 278"/>
              <a:gd name="T13" fmla="*/ 1019 h 1168"/>
              <a:gd name="T14" fmla="*/ 52 w 278"/>
              <a:gd name="T15" fmla="*/ 149 h 1168"/>
              <a:gd name="T16" fmla="*/ 57 w 278"/>
              <a:gd name="T17" fmla="*/ 170 h 1168"/>
              <a:gd name="T18" fmla="*/ 67 w 278"/>
              <a:gd name="T19" fmla="*/ 803 h 1168"/>
              <a:gd name="T20" fmla="*/ 72 w 278"/>
              <a:gd name="T21" fmla="*/ 638 h 1168"/>
              <a:gd name="T22" fmla="*/ 78 w 278"/>
              <a:gd name="T23" fmla="*/ 376 h 1168"/>
              <a:gd name="T24" fmla="*/ 88 w 278"/>
              <a:gd name="T25" fmla="*/ 206 h 1168"/>
              <a:gd name="T26" fmla="*/ 93 w 278"/>
              <a:gd name="T27" fmla="*/ 196 h 1168"/>
              <a:gd name="T28" fmla="*/ 98 w 278"/>
              <a:gd name="T29" fmla="*/ 710 h 1168"/>
              <a:gd name="T30" fmla="*/ 103 w 278"/>
              <a:gd name="T31" fmla="*/ 587 h 1168"/>
              <a:gd name="T32" fmla="*/ 114 w 278"/>
              <a:gd name="T33" fmla="*/ 98 h 1168"/>
              <a:gd name="T34" fmla="*/ 119 w 278"/>
              <a:gd name="T35" fmla="*/ 607 h 1168"/>
              <a:gd name="T36" fmla="*/ 124 w 278"/>
              <a:gd name="T37" fmla="*/ 664 h 1168"/>
              <a:gd name="T38" fmla="*/ 134 w 278"/>
              <a:gd name="T39" fmla="*/ 1065 h 1168"/>
              <a:gd name="T40" fmla="*/ 139 w 278"/>
              <a:gd name="T41" fmla="*/ 1076 h 1168"/>
              <a:gd name="T42" fmla="*/ 144 w 278"/>
              <a:gd name="T43" fmla="*/ 551 h 1168"/>
              <a:gd name="T44" fmla="*/ 150 w 278"/>
              <a:gd name="T45" fmla="*/ 798 h 1168"/>
              <a:gd name="T46" fmla="*/ 155 w 278"/>
              <a:gd name="T47" fmla="*/ 875 h 1168"/>
              <a:gd name="T48" fmla="*/ 160 w 278"/>
              <a:gd name="T49" fmla="*/ 818 h 1168"/>
              <a:gd name="T50" fmla="*/ 170 w 278"/>
              <a:gd name="T51" fmla="*/ 525 h 1168"/>
              <a:gd name="T52" fmla="*/ 175 w 278"/>
              <a:gd name="T53" fmla="*/ 592 h 1168"/>
              <a:gd name="T54" fmla="*/ 180 w 278"/>
              <a:gd name="T55" fmla="*/ 443 h 1168"/>
              <a:gd name="T56" fmla="*/ 191 w 278"/>
              <a:gd name="T57" fmla="*/ 736 h 1168"/>
              <a:gd name="T58" fmla="*/ 196 w 278"/>
              <a:gd name="T59" fmla="*/ 350 h 1168"/>
              <a:gd name="T60" fmla="*/ 201 w 278"/>
              <a:gd name="T61" fmla="*/ 278 h 1168"/>
              <a:gd name="T62" fmla="*/ 206 w 278"/>
              <a:gd name="T63" fmla="*/ 330 h 1168"/>
              <a:gd name="T64" fmla="*/ 211 w 278"/>
              <a:gd name="T65" fmla="*/ 458 h 1168"/>
              <a:gd name="T66" fmla="*/ 216 w 278"/>
              <a:gd name="T67" fmla="*/ 407 h 1168"/>
              <a:gd name="T68" fmla="*/ 227 w 278"/>
              <a:gd name="T69" fmla="*/ 258 h 1168"/>
              <a:gd name="T70" fmla="*/ 232 w 278"/>
              <a:gd name="T71" fmla="*/ 438 h 1168"/>
              <a:gd name="T72" fmla="*/ 237 w 278"/>
              <a:gd name="T73" fmla="*/ 391 h 1168"/>
              <a:gd name="T74" fmla="*/ 247 w 278"/>
              <a:gd name="T75" fmla="*/ 417 h 1168"/>
              <a:gd name="T76" fmla="*/ 253 w 278"/>
              <a:gd name="T77" fmla="*/ 412 h 1168"/>
              <a:gd name="T78" fmla="*/ 258 w 278"/>
              <a:gd name="T79" fmla="*/ 458 h 1168"/>
              <a:gd name="T80" fmla="*/ 263 w 278"/>
              <a:gd name="T81" fmla="*/ 314 h 1168"/>
              <a:gd name="T82" fmla="*/ 273 w 278"/>
              <a:gd name="T83" fmla="*/ 299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78" h="1168">
                <a:moveTo>
                  <a:pt x="0" y="0"/>
                </a:moveTo>
                <a:lnTo>
                  <a:pt x="0" y="376"/>
                </a:lnTo>
                <a:lnTo>
                  <a:pt x="5" y="366"/>
                </a:lnTo>
                <a:lnTo>
                  <a:pt x="5" y="324"/>
                </a:lnTo>
                <a:lnTo>
                  <a:pt x="5" y="355"/>
                </a:lnTo>
                <a:lnTo>
                  <a:pt x="11" y="433"/>
                </a:lnTo>
                <a:lnTo>
                  <a:pt x="11" y="726"/>
                </a:lnTo>
                <a:lnTo>
                  <a:pt x="16" y="1009"/>
                </a:lnTo>
                <a:lnTo>
                  <a:pt x="16" y="782"/>
                </a:lnTo>
                <a:lnTo>
                  <a:pt x="21" y="752"/>
                </a:lnTo>
                <a:lnTo>
                  <a:pt x="21" y="587"/>
                </a:lnTo>
                <a:lnTo>
                  <a:pt x="26" y="474"/>
                </a:lnTo>
                <a:lnTo>
                  <a:pt x="26" y="726"/>
                </a:lnTo>
                <a:lnTo>
                  <a:pt x="31" y="736"/>
                </a:lnTo>
                <a:lnTo>
                  <a:pt x="31" y="741"/>
                </a:lnTo>
                <a:lnTo>
                  <a:pt x="31" y="396"/>
                </a:lnTo>
                <a:lnTo>
                  <a:pt x="36" y="237"/>
                </a:lnTo>
                <a:lnTo>
                  <a:pt x="36" y="700"/>
                </a:lnTo>
                <a:lnTo>
                  <a:pt x="41" y="937"/>
                </a:lnTo>
                <a:lnTo>
                  <a:pt x="41" y="1065"/>
                </a:lnTo>
                <a:lnTo>
                  <a:pt x="47" y="1019"/>
                </a:lnTo>
                <a:lnTo>
                  <a:pt x="47" y="772"/>
                </a:lnTo>
                <a:lnTo>
                  <a:pt x="52" y="510"/>
                </a:lnTo>
                <a:lnTo>
                  <a:pt x="52" y="149"/>
                </a:lnTo>
                <a:lnTo>
                  <a:pt x="57" y="263"/>
                </a:lnTo>
                <a:lnTo>
                  <a:pt x="57" y="324"/>
                </a:lnTo>
                <a:lnTo>
                  <a:pt x="57" y="170"/>
                </a:lnTo>
                <a:lnTo>
                  <a:pt x="62" y="108"/>
                </a:lnTo>
                <a:lnTo>
                  <a:pt x="62" y="633"/>
                </a:lnTo>
                <a:lnTo>
                  <a:pt x="67" y="803"/>
                </a:lnTo>
                <a:lnTo>
                  <a:pt x="67" y="891"/>
                </a:lnTo>
                <a:lnTo>
                  <a:pt x="67" y="834"/>
                </a:lnTo>
                <a:lnTo>
                  <a:pt x="72" y="638"/>
                </a:lnTo>
                <a:lnTo>
                  <a:pt x="72" y="216"/>
                </a:lnTo>
                <a:lnTo>
                  <a:pt x="78" y="201"/>
                </a:lnTo>
                <a:lnTo>
                  <a:pt x="78" y="376"/>
                </a:lnTo>
                <a:lnTo>
                  <a:pt x="83" y="324"/>
                </a:lnTo>
                <a:lnTo>
                  <a:pt x="83" y="0"/>
                </a:lnTo>
                <a:lnTo>
                  <a:pt x="88" y="206"/>
                </a:lnTo>
                <a:lnTo>
                  <a:pt x="88" y="330"/>
                </a:lnTo>
                <a:lnTo>
                  <a:pt x="88" y="180"/>
                </a:lnTo>
                <a:lnTo>
                  <a:pt x="93" y="196"/>
                </a:lnTo>
                <a:lnTo>
                  <a:pt x="93" y="798"/>
                </a:lnTo>
                <a:lnTo>
                  <a:pt x="98" y="788"/>
                </a:lnTo>
                <a:lnTo>
                  <a:pt x="98" y="710"/>
                </a:lnTo>
                <a:lnTo>
                  <a:pt x="98" y="757"/>
                </a:lnTo>
                <a:lnTo>
                  <a:pt x="103" y="834"/>
                </a:lnTo>
                <a:lnTo>
                  <a:pt x="103" y="587"/>
                </a:lnTo>
                <a:lnTo>
                  <a:pt x="108" y="355"/>
                </a:lnTo>
                <a:lnTo>
                  <a:pt x="108" y="170"/>
                </a:lnTo>
                <a:lnTo>
                  <a:pt x="114" y="98"/>
                </a:lnTo>
                <a:lnTo>
                  <a:pt x="114" y="252"/>
                </a:lnTo>
                <a:lnTo>
                  <a:pt x="119" y="304"/>
                </a:lnTo>
                <a:lnTo>
                  <a:pt x="119" y="607"/>
                </a:lnTo>
                <a:lnTo>
                  <a:pt x="124" y="669"/>
                </a:lnTo>
                <a:lnTo>
                  <a:pt x="124" y="767"/>
                </a:lnTo>
                <a:lnTo>
                  <a:pt x="124" y="664"/>
                </a:lnTo>
                <a:lnTo>
                  <a:pt x="129" y="716"/>
                </a:lnTo>
                <a:lnTo>
                  <a:pt x="129" y="983"/>
                </a:lnTo>
                <a:lnTo>
                  <a:pt x="134" y="1065"/>
                </a:lnTo>
                <a:lnTo>
                  <a:pt x="134" y="1168"/>
                </a:lnTo>
                <a:lnTo>
                  <a:pt x="134" y="1132"/>
                </a:lnTo>
                <a:lnTo>
                  <a:pt x="139" y="1076"/>
                </a:lnTo>
                <a:lnTo>
                  <a:pt x="139" y="258"/>
                </a:lnTo>
                <a:lnTo>
                  <a:pt x="144" y="222"/>
                </a:lnTo>
                <a:lnTo>
                  <a:pt x="144" y="551"/>
                </a:lnTo>
                <a:lnTo>
                  <a:pt x="150" y="556"/>
                </a:lnTo>
                <a:lnTo>
                  <a:pt x="150" y="438"/>
                </a:lnTo>
                <a:lnTo>
                  <a:pt x="150" y="798"/>
                </a:lnTo>
                <a:lnTo>
                  <a:pt x="155" y="896"/>
                </a:lnTo>
                <a:lnTo>
                  <a:pt x="155" y="921"/>
                </a:lnTo>
                <a:lnTo>
                  <a:pt x="155" y="875"/>
                </a:lnTo>
                <a:lnTo>
                  <a:pt x="160" y="916"/>
                </a:lnTo>
                <a:lnTo>
                  <a:pt x="160" y="932"/>
                </a:lnTo>
                <a:lnTo>
                  <a:pt x="160" y="818"/>
                </a:lnTo>
                <a:lnTo>
                  <a:pt x="165" y="664"/>
                </a:lnTo>
                <a:lnTo>
                  <a:pt x="165" y="556"/>
                </a:lnTo>
                <a:lnTo>
                  <a:pt x="170" y="525"/>
                </a:lnTo>
                <a:lnTo>
                  <a:pt x="170" y="767"/>
                </a:lnTo>
                <a:lnTo>
                  <a:pt x="175" y="767"/>
                </a:lnTo>
                <a:lnTo>
                  <a:pt x="175" y="592"/>
                </a:lnTo>
                <a:lnTo>
                  <a:pt x="180" y="577"/>
                </a:lnTo>
                <a:lnTo>
                  <a:pt x="180" y="422"/>
                </a:lnTo>
                <a:lnTo>
                  <a:pt x="180" y="443"/>
                </a:lnTo>
                <a:lnTo>
                  <a:pt x="186" y="566"/>
                </a:lnTo>
                <a:lnTo>
                  <a:pt x="186" y="803"/>
                </a:lnTo>
                <a:lnTo>
                  <a:pt x="191" y="736"/>
                </a:lnTo>
                <a:lnTo>
                  <a:pt x="191" y="185"/>
                </a:lnTo>
                <a:lnTo>
                  <a:pt x="196" y="175"/>
                </a:lnTo>
                <a:lnTo>
                  <a:pt x="196" y="350"/>
                </a:lnTo>
                <a:lnTo>
                  <a:pt x="201" y="350"/>
                </a:lnTo>
                <a:lnTo>
                  <a:pt x="201" y="252"/>
                </a:lnTo>
                <a:lnTo>
                  <a:pt x="201" y="278"/>
                </a:lnTo>
                <a:lnTo>
                  <a:pt x="206" y="366"/>
                </a:lnTo>
                <a:lnTo>
                  <a:pt x="206" y="396"/>
                </a:lnTo>
                <a:lnTo>
                  <a:pt x="206" y="330"/>
                </a:lnTo>
                <a:lnTo>
                  <a:pt x="211" y="402"/>
                </a:lnTo>
                <a:lnTo>
                  <a:pt x="211" y="546"/>
                </a:lnTo>
                <a:lnTo>
                  <a:pt x="211" y="458"/>
                </a:lnTo>
                <a:lnTo>
                  <a:pt x="216" y="299"/>
                </a:lnTo>
                <a:lnTo>
                  <a:pt x="216" y="278"/>
                </a:lnTo>
                <a:lnTo>
                  <a:pt x="216" y="407"/>
                </a:lnTo>
                <a:lnTo>
                  <a:pt x="222" y="396"/>
                </a:lnTo>
                <a:lnTo>
                  <a:pt x="222" y="288"/>
                </a:lnTo>
                <a:lnTo>
                  <a:pt x="227" y="258"/>
                </a:lnTo>
                <a:lnTo>
                  <a:pt x="227" y="41"/>
                </a:lnTo>
                <a:lnTo>
                  <a:pt x="232" y="93"/>
                </a:lnTo>
                <a:lnTo>
                  <a:pt x="232" y="438"/>
                </a:lnTo>
                <a:lnTo>
                  <a:pt x="237" y="366"/>
                </a:lnTo>
                <a:lnTo>
                  <a:pt x="237" y="489"/>
                </a:lnTo>
                <a:lnTo>
                  <a:pt x="237" y="391"/>
                </a:lnTo>
                <a:lnTo>
                  <a:pt x="242" y="330"/>
                </a:lnTo>
                <a:lnTo>
                  <a:pt x="242" y="412"/>
                </a:lnTo>
                <a:lnTo>
                  <a:pt x="247" y="417"/>
                </a:lnTo>
                <a:lnTo>
                  <a:pt x="247" y="381"/>
                </a:lnTo>
                <a:lnTo>
                  <a:pt x="247" y="422"/>
                </a:lnTo>
                <a:lnTo>
                  <a:pt x="253" y="412"/>
                </a:lnTo>
                <a:lnTo>
                  <a:pt x="253" y="355"/>
                </a:lnTo>
                <a:lnTo>
                  <a:pt x="253" y="386"/>
                </a:lnTo>
                <a:lnTo>
                  <a:pt x="258" y="458"/>
                </a:lnTo>
                <a:lnTo>
                  <a:pt x="258" y="726"/>
                </a:lnTo>
                <a:lnTo>
                  <a:pt x="263" y="741"/>
                </a:lnTo>
                <a:lnTo>
                  <a:pt x="263" y="314"/>
                </a:lnTo>
                <a:lnTo>
                  <a:pt x="268" y="196"/>
                </a:lnTo>
                <a:lnTo>
                  <a:pt x="268" y="149"/>
                </a:lnTo>
                <a:lnTo>
                  <a:pt x="273" y="299"/>
                </a:lnTo>
                <a:lnTo>
                  <a:pt x="273" y="623"/>
                </a:lnTo>
                <a:lnTo>
                  <a:pt x="278" y="628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02" name="Freeform 74"/>
          <p:cNvSpPr>
            <a:spLocks/>
          </p:cNvSpPr>
          <p:nvPr/>
        </p:nvSpPr>
        <p:spPr bwMode="auto">
          <a:xfrm>
            <a:off x="3065463" y="1584325"/>
            <a:ext cx="425450" cy="1708150"/>
          </a:xfrm>
          <a:custGeom>
            <a:avLst/>
            <a:gdLst>
              <a:gd name="T0" fmla="*/ 5 w 268"/>
              <a:gd name="T1" fmla="*/ 788 h 1076"/>
              <a:gd name="T2" fmla="*/ 11 w 268"/>
              <a:gd name="T3" fmla="*/ 155 h 1076"/>
              <a:gd name="T4" fmla="*/ 16 w 268"/>
              <a:gd name="T5" fmla="*/ 113 h 1076"/>
              <a:gd name="T6" fmla="*/ 21 w 268"/>
              <a:gd name="T7" fmla="*/ 119 h 1076"/>
              <a:gd name="T8" fmla="*/ 31 w 268"/>
              <a:gd name="T9" fmla="*/ 191 h 1076"/>
              <a:gd name="T10" fmla="*/ 36 w 268"/>
              <a:gd name="T11" fmla="*/ 247 h 1076"/>
              <a:gd name="T12" fmla="*/ 41 w 268"/>
              <a:gd name="T13" fmla="*/ 242 h 1076"/>
              <a:gd name="T14" fmla="*/ 47 w 268"/>
              <a:gd name="T15" fmla="*/ 160 h 1076"/>
              <a:gd name="T16" fmla="*/ 52 w 268"/>
              <a:gd name="T17" fmla="*/ 72 h 1076"/>
              <a:gd name="T18" fmla="*/ 57 w 268"/>
              <a:gd name="T19" fmla="*/ 520 h 1076"/>
              <a:gd name="T20" fmla="*/ 67 w 268"/>
              <a:gd name="T21" fmla="*/ 664 h 1076"/>
              <a:gd name="T22" fmla="*/ 72 w 268"/>
              <a:gd name="T23" fmla="*/ 592 h 1076"/>
              <a:gd name="T24" fmla="*/ 77 w 268"/>
              <a:gd name="T25" fmla="*/ 571 h 1076"/>
              <a:gd name="T26" fmla="*/ 83 w 268"/>
              <a:gd name="T27" fmla="*/ 299 h 1076"/>
              <a:gd name="T28" fmla="*/ 93 w 268"/>
              <a:gd name="T29" fmla="*/ 1014 h 1076"/>
              <a:gd name="T30" fmla="*/ 98 w 268"/>
              <a:gd name="T31" fmla="*/ 1024 h 1076"/>
              <a:gd name="T32" fmla="*/ 103 w 268"/>
              <a:gd name="T33" fmla="*/ 654 h 1076"/>
              <a:gd name="T34" fmla="*/ 108 w 268"/>
              <a:gd name="T35" fmla="*/ 1076 h 1076"/>
              <a:gd name="T36" fmla="*/ 113 w 268"/>
              <a:gd name="T37" fmla="*/ 705 h 1076"/>
              <a:gd name="T38" fmla="*/ 119 w 268"/>
              <a:gd name="T39" fmla="*/ 304 h 1076"/>
              <a:gd name="T40" fmla="*/ 129 w 268"/>
              <a:gd name="T41" fmla="*/ 211 h 1076"/>
              <a:gd name="T42" fmla="*/ 134 w 268"/>
              <a:gd name="T43" fmla="*/ 11 h 1076"/>
              <a:gd name="T44" fmla="*/ 139 w 268"/>
              <a:gd name="T45" fmla="*/ 752 h 1076"/>
              <a:gd name="T46" fmla="*/ 150 w 268"/>
              <a:gd name="T47" fmla="*/ 47 h 1076"/>
              <a:gd name="T48" fmla="*/ 155 w 268"/>
              <a:gd name="T49" fmla="*/ 98 h 1076"/>
              <a:gd name="T50" fmla="*/ 165 w 268"/>
              <a:gd name="T51" fmla="*/ 314 h 1076"/>
              <a:gd name="T52" fmla="*/ 170 w 268"/>
              <a:gd name="T53" fmla="*/ 201 h 1076"/>
              <a:gd name="T54" fmla="*/ 175 w 268"/>
              <a:gd name="T55" fmla="*/ 505 h 1076"/>
              <a:gd name="T56" fmla="*/ 186 w 268"/>
              <a:gd name="T57" fmla="*/ 963 h 1076"/>
              <a:gd name="T58" fmla="*/ 191 w 268"/>
              <a:gd name="T59" fmla="*/ 721 h 1076"/>
              <a:gd name="T60" fmla="*/ 196 w 268"/>
              <a:gd name="T61" fmla="*/ 458 h 1076"/>
              <a:gd name="T62" fmla="*/ 201 w 268"/>
              <a:gd name="T63" fmla="*/ 638 h 1076"/>
              <a:gd name="T64" fmla="*/ 206 w 268"/>
              <a:gd name="T65" fmla="*/ 561 h 1076"/>
              <a:gd name="T66" fmla="*/ 211 w 268"/>
              <a:gd name="T67" fmla="*/ 597 h 1076"/>
              <a:gd name="T68" fmla="*/ 222 w 268"/>
              <a:gd name="T69" fmla="*/ 160 h 1076"/>
              <a:gd name="T70" fmla="*/ 227 w 268"/>
              <a:gd name="T71" fmla="*/ 381 h 1076"/>
              <a:gd name="T72" fmla="*/ 232 w 268"/>
              <a:gd name="T73" fmla="*/ 885 h 1076"/>
              <a:gd name="T74" fmla="*/ 242 w 268"/>
              <a:gd name="T75" fmla="*/ 191 h 1076"/>
              <a:gd name="T76" fmla="*/ 247 w 268"/>
              <a:gd name="T77" fmla="*/ 216 h 1076"/>
              <a:gd name="T78" fmla="*/ 252 w 268"/>
              <a:gd name="T79" fmla="*/ 232 h 1076"/>
              <a:gd name="T80" fmla="*/ 258 w 268"/>
              <a:gd name="T81" fmla="*/ 818 h 1076"/>
              <a:gd name="T82" fmla="*/ 263 w 268"/>
              <a:gd name="T83" fmla="*/ 844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68" h="1076">
                <a:moveTo>
                  <a:pt x="0" y="628"/>
                </a:moveTo>
                <a:lnTo>
                  <a:pt x="0" y="767"/>
                </a:lnTo>
                <a:lnTo>
                  <a:pt x="5" y="788"/>
                </a:lnTo>
                <a:lnTo>
                  <a:pt x="5" y="396"/>
                </a:lnTo>
                <a:lnTo>
                  <a:pt x="11" y="309"/>
                </a:lnTo>
                <a:lnTo>
                  <a:pt x="11" y="155"/>
                </a:lnTo>
                <a:lnTo>
                  <a:pt x="16" y="41"/>
                </a:lnTo>
                <a:lnTo>
                  <a:pt x="16" y="0"/>
                </a:lnTo>
                <a:lnTo>
                  <a:pt x="16" y="113"/>
                </a:lnTo>
                <a:lnTo>
                  <a:pt x="21" y="129"/>
                </a:lnTo>
                <a:lnTo>
                  <a:pt x="21" y="113"/>
                </a:lnTo>
                <a:lnTo>
                  <a:pt x="21" y="119"/>
                </a:lnTo>
                <a:lnTo>
                  <a:pt x="26" y="216"/>
                </a:lnTo>
                <a:lnTo>
                  <a:pt x="26" y="144"/>
                </a:lnTo>
                <a:lnTo>
                  <a:pt x="31" y="191"/>
                </a:lnTo>
                <a:lnTo>
                  <a:pt x="31" y="252"/>
                </a:lnTo>
                <a:lnTo>
                  <a:pt x="31" y="216"/>
                </a:lnTo>
                <a:lnTo>
                  <a:pt x="36" y="247"/>
                </a:lnTo>
                <a:lnTo>
                  <a:pt x="36" y="288"/>
                </a:lnTo>
                <a:lnTo>
                  <a:pt x="36" y="247"/>
                </a:lnTo>
                <a:lnTo>
                  <a:pt x="41" y="242"/>
                </a:lnTo>
                <a:lnTo>
                  <a:pt x="41" y="247"/>
                </a:lnTo>
                <a:lnTo>
                  <a:pt x="41" y="211"/>
                </a:lnTo>
                <a:lnTo>
                  <a:pt x="47" y="160"/>
                </a:lnTo>
                <a:lnTo>
                  <a:pt x="47" y="119"/>
                </a:lnTo>
                <a:lnTo>
                  <a:pt x="52" y="93"/>
                </a:lnTo>
                <a:lnTo>
                  <a:pt x="52" y="72"/>
                </a:lnTo>
                <a:lnTo>
                  <a:pt x="52" y="149"/>
                </a:lnTo>
                <a:lnTo>
                  <a:pt x="57" y="268"/>
                </a:lnTo>
                <a:lnTo>
                  <a:pt x="57" y="520"/>
                </a:lnTo>
                <a:lnTo>
                  <a:pt x="62" y="505"/>
                </a:lnTo>
                <a:lnTo>
                  <a:pt x="62" y="607"/>
                </a:lnTo>
                <a:lnTo>
                  <a:pt x="67" y="664"/>
                </a:lnTo>
                <a:lnTo>
                  <a:pt x="67" y="685"/>
                </a:lnTo>
                <a:lnTo>
                  <a:pt x="67" y="597"/>
                </a:lnTo>
                <a:lnTo>
                  <a:pt x="72" y="592"/>
                </a:lnTo>
                <a:lnTo>
                  <a:pt x="72" y="602"/>
                </a:lnTo>
                <a:lnTo>
                  <a:pt x="72" y="577"/>
                </a:lnTo>
                <a:lnTo>
                  <a:pt x="77" y="571"/>
                </a:lnTo>
                <a:lnTo>
                  <a:pt x="77" y="36"/>
                </a:lnTo>
                <a:lnTo>
                  <a:pt x="83" y="5"/>
                </a:lnTo>
                <a:lnTo>
                  <a:pt x="83" y="299"/>
                </a:lnTo>
                <a:lnTo>
                  <a:pt x="88" y="489"/>
                </a:lnTo>
                <a:lnTo>
                  <a:pt x="88" y="952"/>
                </a:lnTo>
                <a:lnTo>
                  <a:pt x="93" y="1014"/>
                </a:lnTo>
                <a:lnTo>
                  <a:pt x="93" y="1071"/>
                </a:lnTo>
                <a:lnTo>
                  <a:pt x="93" y="1045"/>
                </a:lnTo>
                <a:lnTo>
                  <a:pt x="98" y="1024"/>
                </a:lnTo>
                <a:lnTo>
                  <a:pt x="98" y="752"/>
                </a:lnTo>
                <a:lnTo>
                  <a:pt x="103" y="680"/>
                </a:lnTo>
                <a:lnTo>
                  <a:pt x="103" y="654"/>
                </a:lnTo>
                <a:lnTo>
                  <a:pt x="103" y="829"/>
                </a:lnTo>
                <a:lnTo>
                  <a:pt x="108" y="891"/>
                </a:lnTo>
                <a:lnTo>
                  <a:pt x="108" y="1076"/>
                </a:lnTo>
                <a:lnTo>
                  <a:pt x="108" y="1060"/>
                </a:lnTo>
                <a:lnTo>
                  <a:pt x="113" y="999"/>
                </a:lnTo>
                <a:lnTo>
                  <a:pt x="113" y="705"/>
                </a:lnTo>
                <a:lnTo>
                  <a:pt x="119" y="515"/>
                </a:lnTo>
                <a:lnTo>
                  <a:pt x="119" y="227"/>
                </a:lnTo>
                <a:lnTo>
                  <a:pt x="119" y="304"/>
                </a:lnTo>
                <a:lnTo>
                  <a:pt x="124" y="330"/>
                </a:lnTo>
                <a:lnTo>
                  <a:pt x="124" y="268"/>
                </a:lnTo>
                <a:lnTo>
                  <a:pt x="129" y="211"/>
                </a:lnTo>
                <a:lnTo>
                  <a:pt x="129" y="52"/>
                </a:lnTo>
                <a:lnTo>
                  <a:pt x="134" y="52"/>
                </a:lnTo>
                <a:lnTo>
                  <a:pt x="134" y="11"/>
                </a:lnTo>
                <a:lnTo>
                  <a:pt x="134" y="149"/>
                </a:lnTo>
                <a:lnTo>
                  <a:pt x="139" y="227"/>
                </a:lnTo>
                <a:lnTo>
                  <a:pt x="139" y="752"/>
                </a:lnTo>
                <a:lnTo>
                  <a:pt x="144" y="808"/>
                </a:lnTo>
                <a:lnTo>
                  <a:pt x="144" y="93"/>
                </a:lnTo>
                <a:lnTo>
                  <a:pt x="150" y="47"/>
                </a:lnTo>
                <a:lnTo>
                  <a:pt x="150" y="386"/>
                </a:lnTo>
                <a:lnTo>
                  <a:pt x="155" y="294"/>
                </a:lnTo>
                <a:lnTo>
                  <a:pt x="155" y="98"/>
                </a:lnTo>
                <a:lnTo>
                  <a:pt x="160" y="119"/>
                </a:lnTo>
                <a:lnTo>
                  <a:pt x="160" y="206"/>
                </a:lnTo>
                <a:lnTo>
                  <a:pt x="165" y="314"/>
                </a:lnTo>
                <a:lnTo>
                  <a:pt x="165" y="453"/>
                </a:lnTo>
                <a:lnTo>
                  <a:pt x="165" y="263"/>
                </a:lnTo>
                <a:lnTo>
                  <a:pt x="170" y="201"/>
                </a:lnTo>
                <a:lnTo>
                  <a:pt x="170" y="299"/>
                </a:lnTo>
                <a:lnTo>
                  <a:pt x="175" y="330"/>
                </a:lnTo>
                <a:lnTo>
                  <a:pt x="175" y="505"/>
                </a:lnTo>
                <a:lnTo>
                  <a:pt x="180" y="592"/>
                </a:lnTo>
                <a:lnTo>
                  <a:pt x="180" y="880"/>
                </a:lnTo>
                <a:lnTo>
                  <a:pt x="186" y="963"/>
                </a:lnTo>
                <a:lnTo>
                  <a:pt x="186" y="1009"/>
                </a:lnTo>
                <a:lnTo>
                  <a:pt x="186" y="901"/>
                </a:lnTo>
                <a:lnTo>
                  <a:pt x="191" y="721"/>
                </a:lnTo>
                <a:lnTo>
                  <a:pt x="191" y="237"/>
                </a:lnTo>
                <a:lnTo>
                  <a:pt x="191" y="247"/>
                </a:lnTo>
                <a:lnTo>
                  <a:pt x="196" y="458"/>
                </a:lnTo>
                <a:lnTo>
                  <a:pt x="196" y="829"/>
                </a:lnTo>
                <a:lnTo>
                  <a:pt x="201" y="746"/>
                </a:lnTo>
                <a:lnTo>
                  <a:pt x="201" y="638"/>
                </a:lnTo>
                <a:lnTo>
                  <a:pt x="201" y="798"/>
                </a:lnTo>
                <a:lnTo>
                  <a:pt x="206" y="824"/>
                </a:lnTo>
                <a:lnTo>
                  <a:pt x="206" y="561"/>
                </a:lnTo>
                <a:lnTo>
                  <a:pt x="211" y="628"/>
                </a:lnTo>
                <a:lnTo>
                  <a:pt x="211" y="752"/>
                </a:lnTo>
                <a:lnTo>
                  <a:pt x="211" y="597"/>
                </a:lnTo>
                <a:lnTo>
                  <a:pt x="216" y="489"/>
                </a:lnTo>
                <a:lnTo>
                  <a:pt x="216" y="206"/>
                </a:lnTo>
                <a:lnTo>
                  <a:pt x="222" y="160"/>
                </a:lnTo>
                <a:lnTo>
                  <a:pt x="222" y="499"/>
                </a:lnTo>
                <a:lnTo>
                  <a:pt x="227" y="535"/>
                </a:lnTo>
                <a:lnTo>
                  <a:pt x="227" y="381"/>
                </a:lnTo>
                <a:lnTo>
                  <a:pt x="227" y="505"/>
                </a:lnTo>
                <a:lnTo>
                  <a:pt x="232" y="597"/>
                </a:lnTo>
                <a:lnTo>
                  <a:pt x="232" y="885"/>
                </a:lnTo>
                <a:lnTo>
                  <a:pt x="237" y="875"/>
                </a:lnTo>
                <a:lnTo>
                  <a:pt x="237" y="350"/>
                </a:lnTo>
                <a:lnTo>
                  <a:pt x="242" y="191"/>
                </a:lnTo>
                <a:lnTo>
                  <a:pt x="242" y="16"/>
                </a:lnTo>
                <a:lnTo>
                  <a:pt x="242" y="103"/>
                </a:lnTo>
                <a:lnTo>
                  <a:pt x="247" y="216"/>
                </a:lnTo>
                <a:lnTo>
                  <a:pt x="247" y="319"/>
                </a:lnTo>
                <a:lnTo>
                  <a:pt x="247" y="129"/>
                </a:lnTo>
                <a:lnTo>
                  <a:pt x="252" y="232"/>
                </a:lnTo>
                <a:lnTo>
                  <a:pt x="252" y="633"/>
                </a:lnTo>
                <a:lnTo>
                  <a:pt x="258" y="695"/>
                </a:lnTo>
                <a:lnTo>
                  <a:pt x="258" y="818"/>
                </a:lnTo>
                <a:lnTo>
                  <a:pt x="263" y="942"/>
                </a:lnTo>
                <a:lnTo>
                  <a:pt x="263" y="957"/>
                </a:lnTo>
                <a:lnTo>
                  <a:pt x="263" y="844"/>
                </a:lnTo>
                <a:lnTo>
                  <a:pt x="268" y="762"/>
                </a:lnTo>
                <a:lnTo>
                  <a:pt x="268" y="638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03" name="Freeform 75"/>
          <p:cNvSpPr>
            <a:spLocks/>
          </p:cNvSpPr>
          <p:nvPr/>
        </p:nvSpPr>
        <p:spPr bwMode="auto">
          <a:xfrm>
            <a:off x="3490913" y="1617663"/>
            <a:ext cx="415925" cy="1535112"/>
          </a:xfrm>
          <a:custGeom>
            <a:avLst/>
            <a:gdLst>
              <a:gd name="T0" fmla="*/ 5 w 262"/>
              <a:gd name="T1" fmla="*/ 710 h 967"/>
              <a:gd name="T2" fmla="*/ 10 w 262"/>
              <a:gd name="T3" fmla="*/ 967 h 967"/>
              <a:gd name="T4" fmla="*/ 15 w 262"/>
              <a:gd name="T5" fmla="*/ 494 h 967"/>
              <a:gd name="T6" fmla="*/ 20 w 262"/>
              <a:gd name="T7" fmla="*/ 309 h 967"/>
              <a:gd name="T8" fmla="*/ 26 w 262"/>
              <a:gd name="T9" fmla="*/ 674 h 967"/>
              <a:gd name="T10" fmla="*/ 31 w 262"/>
              <a:gd name="T11" fmla="*/ 700 h 967"/>
              <a:gd name="T12" fmla="*/ 36 w 262"/>
              <a:gd name="T13" fmla="*/ 689 h 967"/>
              <a:gd name="T14" fmla="*/ 46 w 262"/>
              <a:gd name="T15" fmla="*/ 473 h 967"/>
              <a:gd name="T16" fmla="*/ 51 w 262"/>
              <a:gd name="T17" fmla="*/ 237 h 967"/>
              <a:gd name="T18" fmla="*/ 57 w 262"/>
              <a:gd name="T19" fmla="*/ 412 h 967"/>
              <a:gd name="T20" fmla="*/ 62 w 262"/>
              <a:gd name="T21" fmla="*/ 375 h 967"/>
              <a:gd name="T22" fmla="*/ 72 w 262"/>
              <a:gd name="T23" fmla="*/ 890 h 967"/>
              <a:gd name="T24" fmla="*/ 77 w 262"/>
              <a:gd name="T25" fmla="*/ 283 h 967"/>
              <a:gd name="T26" fmla="*/ 82 w 262"/>
              <a:gd name="T27" fmla="*/ 612 h 967"/>
              <a:gd name="T28" fmla="*/ 87 w 262"/>
              <a:gd name="T29" fmla="*/ 159 h 967"/>
              <a:gd name="T30" fmla="*/ 98 w 262"/>
              <a:gd name="T31" fmla="*/ 206 h 967"/>
              <a:gd name="T32" fmla="*/ 103 w 262"/>
              <a:gd name="T33" fmla="*/ 77 h 967"/>
              <a:gd name="T34" fmla="*/ 108 w 262"/>
              <a:gd name="T35" fmla="*/ 82 h 967"/>
              <a:gd name="T36" fmla="*/ 113 w 262"/>
              <a:gd name="T37" fmla="*/ 98 h 967"/>
              <a:gd name="T38" fmla="*/ 123 w 262"/>
              <a:gd name="T39" fmla="*/ 473 h 967"/>
              <a:gd name="T40" fmla="*/ 129 w 262"/>
              <a:gd name="T41" fmla="*/ 463 h 967"/>
              <a:gd name="T42" fmla="*/ 134 w 262"/>
              <a:gd name="T43" fmla="*/ 484 h 967"/>
              <a:gd name="T44" fmla="*/ 144 w 262"/>
              <a:gd name="T45" fmla="*/ 72 h 967"/>
              <a:gd name="T46" fmla="*/ 149 w 262"/>
              <a:gd name="T47" fmla="*/ 581 h 967"/>
              <a:gd name="T48" fmla="*/ 154 w 262"/>
              <a:gd name="T49" fmla="*/ 525 h 967"/>
              <a:gd name="T50" fmla="*/ 159 w 262"/>
              <a:gd name="T51" fmla="*/ 339 h 967"/>
              <a:gd name="T52" fmla="*/ 165 w 262"/>
              <a:gd name="T53" fmla="*/ 386 h 967"/>
              <a:gd name="T54" fmla="*/ 170 w 262"/>
              <a:gd name="T55" fmla="*/ 514 h 967"/>
              <a:gd name="T56" fmla="*/ 180 w 262"/>
              <a:gd name="T57" fmla="*/ 257 h 967"/>
              <a:gd name="T58" fmla="*/ 185 w 262"/>
              <a:gd name="T59" fmla="*/ 432 h 967"/>
              <a:gd name="T60" fmla="*/ 190 w 262"/>
              <a:gd name="T61" fmla="*/ 365 h 967"/>
              <a:gd name="T62" fmla="*/ 195 w 262"/>
              <a:gd name="T63" fmla="*/ 391 h 967"/>
              <a:gd name="T64" fmla="*/ 201 w 262"/>
              <a:gd name="T65" fmla="*/ 530 h 967"/>
              <a:gd name="T66" fmla="*/ 206 w 262"/>
              <a:gd name="T67" fmla="*/ 695 h 967"/>
              <a:gd name="T68" fmla="*/ 211 w 262"/>
              <a:gd name="T69" fmla="*/ 648 h 967"/>
              <a:gd name="T70" fmla="*/ 216 w 262"/>
              <a:gd name="T71" fmla="*/ 679 h 967"/>
              <a:gd name="T72" fmla="*/ 226 w 262"/>
              <a:gd name="T73" fmla="*/ 617 h 967"/>
              <a:gd name="T74" fmla="*/ 232 w 262"/>
              <a:gd name="T75" fmla="*/ 782 h 967"/>
              <a:gd name="T76" fmla="*/ 242 w 262"/>
              <a:gd name="T77" fmla="*/ 833 h 967"/>
              <a:gd name="T78" fmla="*/ 247 w 262"/>
              <a:gd name="T79" fmla="*/ 870 h 967"/>
              <a:gd name="T80" fmla="*/ 252 w 262"/>
              <a:gd name="T81" fmla="*/ 448 h 967"/>
              <a:gd name="T82" fmla="*/ 257 w 262"/>
              <a:gd name="T83" fmla="*/ 664 h 9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62" h="967">
                <a:moveTo>
                  <a:pt x="0" y="617"/>
                </a:moveTo>
                <a:lnTo>
                  <a:pt x="0" y="653"/>
                </a:lnTo>
                <a:lnTo>
                  <a:pt x="5" y="710"/>
                </a:lnTo>
                <a:lnTo>
                  <a:pt x="5" y="849"/>
                </a:lnTo>
                <a:lnTo>
                  <a:pt x="10" y="864"/>
                </a:lnTo>
                <a:lnTo>
                  <a:pt x="10" y="967"/>
                </a:lnTo>
                <a:lnTo>
                  <a:pt x="10" y="957"/>
                </a:lnTo>
                <a:lnTo>
                  <a:pt x="15" y="854"/>
                </a:lnTo>
                <a:lnTo>
                  <a:pt x="15" y="494"/>
                </a:lnTo>
                <a:lnTo>
                  <a:pt x="20" y="360"/>
                </a:lnTo>
                <a:lnTo>
                  <a:pt x="20" y="262"/>
                </a:lnTo>
                <a:lnTo>
                  <a:pt x="20" y="309"/>
                </a:lnTo>
                <a:lnTo>
                  <a:pt x="26" y="448"/>
                </a:lnTo>
                <a:lnTo>
                  <a:pt x="26" y="700"/>
                </a:lnTo>
                <a:lnTo>
                  <a:pt x="26" y="674"/>
                </a:lnTo>
                <a:lnTo>
                  <a:pt x="31" y="664"/>
                </a:lnTo>
                <a:lnTo>
                  <a:pt x="31" y="720"/>
                </a:lnTo>
                <a:lnTo>
                  <a:pt x="31" y="700"/>
                </a:lnTo>
                <a:lnTo>
                  <a:pt x="36" y="638"/>
                </a:lnTo>
                <a:lnTo>
                  <a:pt x="36" y="607"/>
                </a:lnTo>
                <a:lnTo>
                  <a:pt x="36" y="689"/>
                </a:lnTo>
                <a:lnTo>
                  <a:pt x="41" y="689"/>
                </a:lnTo>
                <a:lnTo>
                  <a:pt x="41" y="550"/>
                </a:lnTo>
                <a:lnTo>
                  <a:pt x="46" y="473"/>
                </a:lnTo>
                <a:lnTo>
                  <a:pt x="46" y="273"/>
                </a:lnTo>
                <a:lnTo>
                  <a:pt x="46" y="278"/>
                </a:lnTo>
                <a:lnTo>
                  <a:pt x="51" y="237"/>
                </a:lnTo>
                <a:lnTo>
                  <a:pt x="51" y="231"/>
                </a:lnTo>
                <a:lnTo>
                  <a:pt x="51" y="329"/>
                </a:lnTo>
                <a:lnTo>
                  <a:pt x="57" y="412"/>
                </a:lnTo>
                <a:lnTo>
                  <a:pt x="57" y="211"/>
                </a:lnTo>
                <a:lnTo>
                  <a:pt x="62" y="221"/>
                </a:lnTo>
                <a:lnTo>
                  <a:pt x="62" y="375"/>
                </a:lnTo>
                <a:lnTo>
                  <a:pt x="67" y="494"/>
                </a:lnTo>
                <a:lnTo>
                  <a:pt x="67" y="828"/>
                </a:lnTo>
                <a:lnTo>
                  <a:pt x="72" y="890"/>
                </a:lnTo>
                <a:lnTo>
                  <a:pt x="72" y="664"/>
                </a:lnTo>
                <a:lnTo>
                  <a:pt x="77" y="561"/>
                </a:lnTo>
                <a:lnTo>
                  <a:pt x="77" y="283"/>
                </a:lnTo>
                <a:lnTo>
                  <a:pt x="77" y="350"/>
                </a:lnTo>
                <a:lnTo>
                  <a:pt x="82" y="478"/>
                </a:lnTo>
                <a:lnTo>
                  <a:pt x="82" y="612"/>
                </a:lnTo>
                <a:lnTo>
                  <a:pt x="82" y="448"/>
                </a:lnTo>
                <a:lnTo>
                  <a:pt x="87" y="401"/>
                </a:lnTo>
                <a:lnTo>
                  <a:pt x="87" y="159"/>
                </a:lnTo>
                <a:lnTo>
                  <a:pt x="93" y="31"/>
                </a:lnTo>
                <a:lnTo>
                  <a:pt x="93" y="211"/>
                </a:lnTo>
                <a:lnTo>
                  <a:pt x="98" y="206"/>
                </a:lnTo>
                <a:lnTo>
                  <a:pt x="98" y="0"/>
                </a:lnTo>
                <a:lnTo>
                  <a:pt x="98" y="77"/>
                </a:lnTo>
                <a:lnTo>
                  <a:pt x="103" y="77"/>
                </a:lnTo>
                <a:lnTo>
                  <a:pt x="103" y="98"/>
                </a:lnTo>
                <a:lnTo>
                  <a:pt x="108" y="180"/>
                </a:lnTo>
                <a:lnTo>
                  <a:pt x="108" y="82"/>
                </a:lnTo>
                <a:lnTo>
                  <a:pt x="113" y="46"/>
                </a:lnTo>
                <a:lnTo>
                  <a:pt x="113" y="20"/>
                </a:lnTo>
                <a:lnTo>
                  <a:pt x="113" y="98"/>
                </a:lnTo>
                <a:lnTo>
                  <a:pt x="118" y="190"/>
                </a:lnTo>
                <a:lnTo>
                  <a:pt x="118" y="468"/>
                </a:lnTo>
                <a:lnTo>
                  <a:pt x="123" y="473"/>
                </a:lnTo>
                <a:lnTo>
                  <a:pt x="123" y="185"/>
                </a:lnTo>
                <a:lnTo>
                  <a:pt x="129" y="180"/>
                </a:lnTo>
                <a:lnTo>
                  <a:pt x="129" y="463"/>
                </a:lnTo>
                <a:lnTo>
                  <a:pt x="134" y="484"/>
                </a:lnTo>
                <a:lnTo>
                  <a:pt x="134" y="489"/>
                </a:lnTo>
                <a:lnTo>
                  <a:pt x="134" y="484"/>
                </a:lnTo>
                <a:lnTo>
                  <a:pt x="139" y="386"/>
                </a:lnTo>
                <a:lnTo>
                  <a:pt x="139" y="180"/>
                </a:lnTo>
                <a:lnTo>
                  <a:pt x="144" y="72"/>
                </a:lnTo>
                <a:lnTo>
                  <a:pt x="144" y="370"/>
                </a:lnTo>
                <a:lnTo>
                  <a:pt x="149" y="468"/>
                </a:lnTo>
                <a:lnTo>
                  <a:pt x="149" y="581"/>
                </a:lnTo>
                <a:lnTo>
                  <a:pt x="154" y="648"/>
                </a:lnTo>
                <a:lnTo>
                  <a:pt x="154" y="669"/>
                </a:lnTo>
                <a:lnTo>
                  <a:pt x="154" y="525"/>
                </a:lnTo>
                <a:lnTo>
                  <a:pt x="159" y="489"/>
                </a:lnTo>
                <a:lnTo>
                  <a:pt x="159" y="540"/>
                </a:lnTo>
                <a:lnTo>
                  <a:pt x="159" y="339"/>
                </a:lnTo>
                <a:lnTo>
                  <a:pt x="165" y="273"/>
                </a:lnTo>
                <a:lnTo>
                  <a:pt x="165" y="231"/>
                </a:lnTo>
                <a:lnTo>
                  <a:pt x="165" y="386"/>
                </a:lnTo>
                <a:lnTo>
                  <a:pt x="170" y="520"/>
                </a:lnTo>
                <a:lnTo>
                  <a:pt x="170" y="586"/>
                </a:lnTo>
                <a:lnTo>
                  <a:pt x="170" y="514"/>
                </a:lnTo>
                <a:lnTo>
                  <a:pt x="175" y="453"/>
                </a:lnTo>
                <a:lnTo>
                  <a:pt x="175" y="303"/>
                </a:lnTo>
                <a:lnTo>
                  <a:pt x="180" y="257"/>
                </a:lnTo>
                <a:lnTo>
                  <a:pt x="180" y="252"/>
                </a:lnTo>
                <a:lnTo>
                  <a:pt x="180" y="375"/>
                </a:lnTo>
                <a:lnTo>
                  <a:pt x="185" y="432"/>
                </a:lnTo>
                <a:lnTo>
                  <a:pt x="185" y="345"/>
                </a:lnTo>
                <a:lnTo>
                  <a:pt x="190" y="355"/>
                </a:lnTo>
                <a:lnTo>
                  <a:pt x="190" y="365"/>
                </a:lnTo>
                <a:lnTo>
                  <a:pt x="190" y="339"/>
                </a:lnTo>
                <a:lnTo>
                  <a:pt x="195" y="345"/>
                </a:lnTo>
                <a:lnTo>
                  <a:pt x="195" y="391"/>
                </a:lnTo>
                <a:lnTo>
                  <a:pt x="195" y="386"/>
                </a:lnTo>
                <a:lnTo>
                  <a:pt x="201" y="375"/>
                </a:lnTo>
                <a:lnTo>
                  <a:pt x="201" y="530"/>
                </a:lnTo>
                <a:lnTo>
                  <a:pt x="206" y="628"/>
                </a:lnTo>
                <a:lnTo>
                  <a:pt x="206" y="710"/>
                </a:lnTo>
                <a:lnTo>
                  <a:pt x="206" y="695"/>
                </a:lnTo>
                <a:lnTo>
                  <a:pt x="211" y="679"/>
                </a:lnTo>
                <a:lnTo>
                  <a:pt x="211" y="638"/>
                </a:lnTo>
                <a:lnTo>
                  <a:pt x="211" y="648"/>
                </a:lnTo>
                <a:lnTo>
                  <a:pt x="216" y="633"/>
                </a:lnTo>
                <a:lnTo>
                  <a:pt x="216" y="612"/>
                </a:lnTo>
                <a:lnTo>
                  <a:pt x="216" y="679"/>
                </a:lnTo>
                <a:lnTo>
                  <a:pt x="221" y="689"/>
                </a:lnTo>
                <a:lnTo>
                  <a:pt x="221" y="612"/>
                </a:lnTo>
                <a:lnTo>
                  <a:pt x="226" y="617"/>
                </a:lnTo>
                <a:lnTo>
                  <a:pt x="226" y="648"/>
                </a:lnTo>
                <a:lnTo>
                  <a:pt x="232" y="669"/>
                </a:lnTo>
                <a:lnTo>
                  <a:pt x="232" y="782"/>
                </a:lnTo>
                <a:lnTo>
                  <a:pt x="237" y="844"/>
                </a:lnTo>
                <a:lnTo>
                  <a:pt x="237" y="900"/>
                </a:lnTo>
                <a:lnTo>
                  <a:pt x="242" y="833"/>
                </a:lnTo>
                <a:lnTo>
                  <a:pt x="242" y="839"/>
                </a:lnTo>
                <a:lnTo>
                  <a:pt x="242" y="859"/>
                </a:lnTo>
                <a:lnTo>
                  <a:pt x="247" y="870"/>
                </a:lnTo>
                <a:lnTo>
                  <a:pt x="247" y="818"/>
                </a:lnTo>
                <a:lnTo>
                  <a:pt x="252" y="818"/>
                </a:lnTo>
                <a:lnTo>
                  <a:pt x="252" y="448"/>
                </a:lnTo>
                <a:lnTo>
                  <a:pt x="257" y="422"/>
                </a:lnTo>
                <a:lnTo>
                  <a:pt x="257" y="417"/>
                </a:lnTo>
                <a:lnTo>
                  <a:pt x="257" y="664"/>
                </a:lnTo>
                <a:lnTo>
                  <a:pt x="262" y="767"/>
                </a:lnTo>
                <a:lnTo>
                  <a:pt x="262" y="787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04" name="Freeform 76"/>
          <p:cNvSpPr>
            <a:spLocks/>
          </p:cNvSpPr>
          <p:nvPr/>
        </p:nvSpPr>
        <p:spPr bwMode="auto">
          <a:xfrm>
            <a:off x="3906838" y="1568450"/>
            <a:ext cx="417512" cy="1854200"/>
          </a:xfrm>
          <a:custGeom>
            <a:avLst/>
            <a:gdLst>
              <a:gd name="T0" fmla="*/ 6 w 263"/>
              <a:gd name="T1" fmla="*/ 731 h 1168"/>
              <a:gd name="T2" fmla="*/ 11 w 263"/>
              <a:gd name="T3" fmla="*/ 15 h 1168"/>
              <a:gd name="T4" fmla="*/ 16 w 263"/>
              <a:gd name="T5" fmla="*/ 211 h 1168"/>
              <a:gd name="T6" fmla="*/ 21 w 263"/>
              <a:gd name="T7" fmla="*/ 165 h 1168"/>
              <a:gd name="T8" fmla="*/ 31 w 263"/>
              <a:gd name="T9" fmla="*/ 381 h 1168"/>
              <a:gd name="T10" fmla="*/ 36 w 263"/>
              <a:gd name="T11" fmla="*/ 864 h 1168"/>
              <a:gd name="T12" fmla="*/ 42 w 263"/>
              <a:gd name="T13" fmla="*/ 396 h 1168"/>
              <a:gd name="T14" fmla="*/ 47 w 263"/>
              <a:gd name="T15" fmla="*/ 653 h 1168"/>
              <a:gd name="T16" fmla="*/ 52 w 263"/>
              <a:gd name="T17" fmla="*/ 720 h 1168"/>
              <a:gd name="T18" fmla="*/ 62 w 263"/>
              <a:gd name="T19" fmla="*/ 82 h 1168"/>
              <a:gd name="T20" fmla="*/ 67 w 263"/>
              <a:gd name="T21" fmla="*/ 139 h 1168"/>
              <a:gd name="T22" fmla="*/ 72 w 263"/>
              <a:gd name="T23" fmla="*/ 0 h 1168"/>
              <a:gd name="T24" fmla="*/ 78 w 263"/>
              <a:gd name="T25" fmla="*/ 437 h 1168"/>
              <a:gd name="T26" fmla="*/ 83 w 263"/>
              <a:gd name="T27" fmla="*/ 304 h 1168"/>
              <a:gd name="T28" fmla="*/ 93 w 263"/>
              <a:gd name="T29" fmla="*/ 973 h 1168"/>
              <a:gd name="T30" fmla="*/ 98 w 263"/>
              <a:gd name="T31" fmla="*/ 1158 h 1168"/>
              <a:gd name="T32" fmla="*/ 103 w 263"/>
              <a:gd name="T33" fmla="*/ 679 h 1168"/>
              <a:gd name="T34" fmla="*/ 108 w 263"/>
              <a:gd name="T35" fmla="*/ 525 h 1168"/>
              <a:gd name="T36" fmla="*/ 114 w 263"/>
              <a:gd name="T37" fmla="*/ 818 h 1168"/>
              <a:gd name="T38" fmla="*/ 124 w 263"/>
              <a:gd name="T39" fmla="*/ 1009 h 1168"/>
              <a:gd name="T40" fmla="*/ 129 w 263"/>
              <a:gd name="T41" fmla="*/ 545 h 1168"/>
              <a:gd name="T42" fmla="*/ 134 w 263"/>
              <a:gd name="T43" fmla="*/ 473 h 1168"/>
              <a:gd name="T44" fmla="*/ 139 w 263"/>
              <a:gd name="T45" fmla="*/ 309 h 1168"/>
              <a:gd name="T46" fmla="*/ 144 w 263"/>
              <a:gd name="T47" fmla="*/ 185 h 1168"/>
              <a:gd name="T48" fmla="*/ 150 w 263"/>
              <a:gd name="T49" fmla="*/ 185 h 1168"/>
              <a:gd name="T50" fmla="*/ 155 w 263"/>
              <a:gd name="T51" fmla="*/ 489 h 1168"/>
              <a:gd name="T52" fmla="*/ 165 w 263"/>
              <a:gd name="T53" fmla="*/ 777 h 1168"/>
              <a:gd name="T54" fmla="*/ 165 w 263"/>
              <a:gd name="T55" fmla="*/ 777 h 1168"/>
              <a:gd name="T56" fmla="*/ 170 w 263"/>
              <a:gd name="T57" fmla="*/ 767 h 1168"/>
              <a:gd name="T58" fmla="*/ 175 w 263"/>
              <a:gd name="T59" fmla="*/ 813 h 1168"/>
              <a:gd name="T60" fmla="*/ 186 w 263"/>
              <a:gd name="T61" fmla="*/ 1075 h 1168"/>
              <a:gd name="T62" fmla="*/ 191 w 263"/>
              <a:gd name="T63" fmla="*/ 736 h 1168"/>
              <a:gd name="T64" fmla="*/ 196 w 263"/>
              <a:gd name="T65" fmla="*/ 751 h 1168"/>
              <a:gd name="T66" fmla="*/ 206 w 263"/>
              <a:gd name="T67" fmla="*/ 561 h 1168"/>
              <a:gd name="T68" fmla="*/ 211 w 263"/>
              <a:gd name="T69" fmla="*/ 443 h 1168"/>
              <a:gd name="T70" fmla="*/ 217 w 263"/>
              <a:gd name="T71" fmla="*/ 57 h 1168"/>
              <a:gd name="T72" fmla="*/ 222 w 263"/>
              <a:gd name="T73" fmla="*/ 237 h 1168"/>
              <a:gd name="T74" fmla="*/ 232 w 263"/>
              <a:gd name="T75" fmla="*/ 77 h 1168"/>
              <a:gd name="T76" fmla="*/ 237 w 263"/>
              <a:gd name="T77" fmla="*/ 859 h 1168"/>
              <a:gd name="T78" fmla="*/ 247 w 263"/>
              <a:gd name="T79" fmla="*/ 612 h 1168"/>
              <a:gd name="T80" fmla="*/ 253 w 263"/>
              <a:gd name="T81" fmla="*/ 726 h 1168"/>
              <a:gd name="T82" fmla="*/ 258 w 263"/>
              <a:gd name="T83" fmla="*/ 581 h 1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63" h="1168">
                <a:moveTo>
                  <a:pt x="0" y="818"/>
                </a:moveTo>
                <a:lnTo>
                  <a:pt x="0" y="726"/>
                </a:lnTo>
                <a:lnTo>
                  <a:pt x="6" y="731"/>
                </a:lnTo>
                <a:lnTo>
                  <a:pt x="6" y="324"/>
                </a:lnTo>
                <a:lnTo>
                  <a:pt x="11" y="165"/>
                </a:lnTo>
                <a:lnTo>
                  <a:pt x="11" y="15"/>
                </a:lnTo>
                <a:lnTo>
                  <a:pt x="11" y="51"/>
                </a:lnTo>
                <a:lnTo>
                  <a:pt x="16" y="98"/>
                </a:lnTo>
                <a:lnTo>
                  <a:pt x="16" y="211"/>
                </a:lnTo>
                <a:lnTo>
                  <a:pt x="21" y="232"/>
                </a:lnTo>
                <a:lnTo>
                  <a:pt x="21" y="257"/>
                </a:lnTo>
                <a:lnTo>
                  <a:pt x="21" y="165"/>
                </a:lnTo>
                <a:lnTo>
                  <a:pt x="26" y="139"/>
                </a:lnTo>
                <a:lnTo>
                  <a:pt x="26" y="396"/>
                </a:lnTo>
                <a:lnTo>
                  <a:pt x="31" y="381"/>
                </a:lnTo>
                <a:lnTo>
                  <a:pt x="31" y="350"/>
                </a:lnTo>
                <a:lnTo>
                  <a:pt x="31" y="669"/>
                </a:lnTo>
                <a:lnTo>
                  <a:pt x="36" y="864"/>
                </a:lnTo>
                <a:lnTo>
                  <a:pt x="36" y="962"/>
                </a:lnTo>
                <a:lnTo>
                  <a:pt x="42" y="942"/>
                </a:lnTo>
                <a:lnTo>
                  <a:pt x="42" y="396"/>
                </a:lnTo>
                <a:lnTo>
                  <a:pt x="47" y="268"/>
                </a:lnTo>
                <a:lnTo>
                  <a:pt x="47" y="232"/>
                </a:lnTo>
                <a:lnTo>
                  <a:pt x="47" y="653"/>
                </a:lnTo>
                <a:lnTo>
                  <a:pt x="52" y="710"/>
                </a:lnTo>
                <a:lnTo>
                  <a:pt x="52" y="746"/>
                </a:lnTo>
                <a:lnTo>
                  <a:pt x="52" y="720"/>
                </a:lnTo>
                <a:lnTo>
                  <a:pt x="57" y="623"/>
                </a:lnTo>
                <a:lnTo>
                  <a:pt x="57" y="226"/>
                </a:lnTo>
                <a:lnTo>
                  <a:pt x="62" y="82"/>
                </a:lnTo>
                <a:lnTo>
                  <a:pt x="62" y="5"/>
                </a:lnTo>
                <a:lnTo>
                  <a:pt x="62" y="77"/>
                </a:lnTo>
                <a:lnTo>
                  <a:pt x="67" y="139"/>
                </a:lnTo>
                <a:lnTo>
                  <a:pt x="67" y="237"/>
                </a:lnTo>
                <a:lnTo>
                  <a:pt x="67" y="31"/>
                </a:lnTo>
                <a:lnTo>
                  <a:pt x="72" y="0"/>
                </a:lnTo>
                <a:lnTo>
                  <a:pt x="72" y="31"/>
                </a:lnTo>
                <a:lnTo>
                  <a:pt x="78" y="62"/>
                </a:lnTo>
                <a:lnTo>
                  <a:pt x="78" y="437"/>
                </a:lnTo>
                <a:lnTo>
                  <a:pt x="83" y="360"/>
                </a:lnTo>
                <a:lnTo>
                  <a:pt x="83" y="298"/>
                </a:lnTo>
                <a:lnTo>
                  <a:pt x="83" y="304"/>
                </a:lnTo>
                <a:lnTo>
                  <a:pt x="88" y="309"/>
                </a:lnTo>
                <a:lnTo>
                  <a:pt x="88" y="731"/>
                </a:lnTo>
                <a:lnTo>
                  <a:pt x="93" y="973"/>
                </a:lnTo>
                <a:lnTo>
                  <a:pt x="93" y="1168"/>
                </a:lnTo>
                <a:lnTo>
                  <a:pt x="98" y="1148"/>
                </a:lnTo>
                <a:lnTo>
                  <a:pt x="98" y="1158"/>
                </a:lnTo>
                <a:lnTo>
                  <a:pt x="98" y="1003"/>
                </a:lnTo>
                <a:lnTo>
                  <a:pt x="103" y="906"/>
                </a:lnTo>
                <a:lnTo>
                  <a:pt x="103" y="679"/>
                </a:lnTo>
                <a:lnTo>
                  <a:pt x="103" y="772"/>
                </a:lnTo>
                <a:lnTo>
                  <a:pt x="108" y="864"/>
                </a:lnTo>
                <a:lnTo>
                  <a:pt x="108" y="525"/>
                </a:lnTo>
                <a:lnTo>
                  <a:pt x="114" y="504"/>
                </a:lnTo>
                <a:lnTo>
                  <a:pt x="114" y="839"/>
                </a:lnTo>
                <a:lnTo>
                  <a:pt x="114" y="818"/>
                </a:lnTo>
                <a:lnTo>
                  <a:pt x="119" y="803"/>
                </a:lnTo>
                <a:lnTo>
                  <a:pt x="119" y="1060"/>
                </a:lnTo>
                <a:lnTo>
                  <a:pt x="124" y="1009"/>
                </a:lnTo>
                <a:lnTo>
                  <a:pt x="124" y="509"/>
                </a:lnTo>
                <a:lnTo>
                  <a:pt x="129" y="509"/>
                </a:lnTo>
                <a:lnTo>
                  <a:pt x="129" y="545"/>
                </a:lnTo>
                <a:lnTo>
                  <a:pt x="129" y="509"/>
                </a:lnTo>
                <a:lnTo>
                  <a:pt x="134" y="468"/>
                </a:lnTo>
                <a:lnTo>
                  <a:pt x="134" y="473"/>
                </a:lnTo>
                <a:lnTo>
                  <a:pt x="134" y="458"/>
                </a:lnTo>
                <a:lnTo>
                  <a:pt x="139" y="365"/>
                </a:lnTo>
                <a:lnTo>
                  <a:pt x="139" y="309"/>
                </a:lnTo>
                <a:lnTo>
                  <a:pt x="139" y="376"/>
                </a:lnTo>
                <a:lnTo>
                  <a:pt x="144" y="376"/>
                </a:lnTo>
                <a:lnTo>
                  <a:pt x="144" y="185"/>
                </a:lnTo>
                <a:lnTo>
                  <a:pt x="150" y="206"/>
                </a:lnTo>
                <a:lnTo>
                  <a:pt x="150" y="232"/>
                </a:lnTo>
                <a:lnTo>
                  <a:pt x="150" y="185"/>
                </a:lnTo>
                <a:lnTo>
                  <a:pt x="150" y="206"/>
                </a:lnTo>
                <a:lnTo>
                  <a:pt x="155" y="195"/>
                </a:lnTo>
                <a:lnTo>
                  <a:pt x="155" y="489"/>
                </a:lnTo>
                <a:lnTo>
                  <a:pt x="160" y="587"/>
                </a:lnTo>
                <a:lnTo>
                  <a:pt x="160" y="736"/>
                </a:lnTo>
                <a:lnTo>
                  <a:pt x="165" y="777"/>
                </a:lnTo>
                <a:lnTo>
                  <a:pt x="165" y="792"/>
                </a:lnTo>
                <a:lnTo>
                  <a:pt x="165" y="726"/>
                </a:lnTo>
                <a:lnTo>
                  <a:pt x="165" y="777"/>
                </a:lnTo>
                <a:lnTo>
                  <a:pt x="170" y="864"/>
                </a:lnTo>
                <a:lnTo>
                  <a:pt x="170" y="916"/>
                </a:lnTo>
                <a:lnTo>
                  <a:pt x="170" y="767"/>
                </a:lnTo>
                <a:lnTo>
                  <a:pt x="175" y="782"/>
                </a:lnTo>
                <a:lnTo>
                  <a:pt x="175" y="828"/>
                </a:lnTo>
                <a:lnTo>
                  <a:pt x="175" y="813"/>
                </a:lnTo>
                <a:lnTo>
                  <a:pt x="181" y="839"/>
                </a:lnTo>
                <a:lnTo>
                  <a:pt x="181" y="1024"/>
                </a:lnTo>
                <a:lnTo>
                  <a:pt x="186" y="1075"/>
                </a:lnTo>
                <a:lnTo>
                  <a:pt x="186" y="942"/>
                </a:lnTo>
                <a:lnTo>
                  <a:pt x="191" y="767"/>
                </a:lnTo>
                <a:lnTo>
                  <a:pt x="191" y="736"/>
                </a:lnTo>
                <a:lnTo>
                  <a:pt x="191" y="787"/>
                </a:lnTo>
                <a:lnTo>
                  <a:pt x="196" y="803"/>
                </a:lnTo>
                <a:lnTo>
                  <a:pt x="196" y="751"/>
                </a:lnTo>
                <a:lnTo>
                  <a:pt x="201" y="710"/>
                </a:lnTo>
                <a:lnTo>
                  <a:pt x="201" y="540"/>
                </a:lnTo>
                <a:lnTo>
                  <a:pt x="206" y="561"/>
                </a:lnTo>
                <a:lnTo>
                  <a:pt x="206" y="736"/>
                </a:lnTo>
                <a:lnTo>
                  <a:pt x="211" y="746"/>
                </a:lnTo>
                <a:lnTo>
                  <a:pt x="211" y="443"/>
                </a:lnTo>
                <a:lnTo>
                  <a:pt x="217" y="268"/>
                </a:lnTo>
                <a:lnTo>
                  <a:pt x="217" y="41"/>
                </a:lnTo>
                <a:lnTo>
                  <a:pt x="217" y="57"/>
                </a:lnTo>
                <a:lnTo>
                  <a:pt x="222" y="98"/>
                </a:lnTo>
                <a:lnTo>
                  <a:pt x="222" y="252"/>
                </a:lnTo>
                <a:lnTo>
                  <a:pt x="222" y="237"/>
                </a:lnTo>
                <a:lnTo>
                  <a:pt x="227" y="185"/>
                </a:lnTo>
                <a:lnTo>
                  <a:pt x="227" y="87"/>
                </a:lnTo>
                <a:lnTo>
                  <a:pt x="232" y="77"/>
                </a:lnTo>
                <a:lnTo>
                  <a:pt x="232" y="515"/>
                </a:lnTo>
                <a:lnTo>
                  <a:pt x="237" y="726"/>
                </a:lnTo>
                <a:lnTo>
                  <a:pt x="237" y="859"/>
                </a:lnTo>
                <a:lnTo>
                  <a:pt x="242" y="890"/>
                </a:lnTo>
                <a:lnTo>
                  <a:pt x="242" y="628"/>
                </a:lnTo>
                <a:lnTo>
                  <a:pt x="247" y="612"/>
                </a:lnTo>
                <a:lnTo>
                  <a:pt x="247" y="720"/>
                </a:lnTo>
                <a:lnTo>
                  <a:pt x="247" y="700"/>
                </a:lnTo>
                <a:lnTo>
                  <a:pt x="253" y="726"/>
                </a:lnTo>
                <a:lnTo>
                  <a:pt x="253" y="736"/>
                </a:lnTo>
                <a:lnTo>
                  <a:pt x="253" y="674"/>
                </a:lnTo>
                <a:lnTo>
                  <a:pt x="258" y="581"/>
                </a:lnTo>
                <a:lnTo>
                  <a:pt x="258" y="484"/>
                </a:lnTo>
                <a:lnTo>
                  <a:pt x="263" y="37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05" name="Freeform 77"/>
          <p:cNvSpPr>
            <a:spLocks/>
          </p:cNvSpPr>
          <p:nvPr/>
        </p:nvSpPr>
        <p:spPr bwMode="auto">
          <a:xfrm>
            <a:off x="4324350" y="1716088"/>
            <a:ext cx="334962" cy="1511300"/>
          </a:xfrm>
          <a:custGeom>
            <a:avLst/>
            <a:gdLst>
              <a:gd name="T0" fmla="*/ 0 w 211"/>
              <a:gd name="T1" fmla="*/ 257 h 952"/>
              <a:gd name="T2" fmla="*/ 5 w 211"/>
              <a:gd name="T3" fmla="*/ 468 h 952"/>
              <a:gd name="T4" fmla="*/ 10 w 211"/>
              <a:gd name="T5" fmla="*/ 627 h 952"/>
              <a:gd name="T6" fmla="*/ 10 w 211"/>
              <a:gd name="T7" fmla="*/ 535 h 952"/>
              <a:gd name="T8" fmla="*/ 15 w 211"/>
              <a:gd name="T9" fmla="*/ 463 h 952"/>
              <a:gd name="T10" fmla="*/ 20 w 211"/>
              <a:gd name="T11" fmla="*/ 581 h 952"/>
              <a:gd name="T12" fmla="*/ 26 w 211"/>
              <a:gd name="T13" fmla="*/ 344 h 952"/>
              <a:gd name="T14" fmla="*/ 31 w 211"/>
              <a:gd name="T15" fmla="*/ 262 h 952"/>
              <a:gd name="T16" fmla="*/ 36 w 211"/>
              <a:gd name="T17" fmla="*/ 638 h 952"/>
              <a:gd name="T18" fmla="*/ 41 w 211"/>
              <a:gd name="T19" fmla="*/ 869 h 952"/>
              <a:gd name="T20" fmla="*/ 41 w 211"/>
              <a:gd name="T21" fmla="*/ 941 h 952"/>
              <a:gd name="T22" fmla="*/ 46 w 211"/>
              <a:gd name="T23" fmla="*/ 715 h 952"/>
              <a:gd name="T24" fmla="*/ 51 w 211"/>
              <a:gd name="T25" fmla="*/ 591 h 952"/>
              <a:gd name="T26" fmla="*/ 56 w 211"/>
              <a:gd name="T27" fmla="*/ 602 h 952"/>
              <a:gd name="T28" fmla="*/ 62 w 211"/>
              <a:gd name="T29" fmla="*/ 694 h 952"/>
              <a:gd name="T30" fmla="*/ 67 w 211"/>
              <a:gd name="T31" fmla="*/ 380 h 952"/>
              <a:gd name="T32" fmla="*/ 67 w 211"/>
              <a:gd name="T33" fmla="*/ 560 h 952"/>
              <a:gd name="T34" fmla="*/ 72 w 211"/>
              <a:gd name="T35" fmla="*/ 766 h 952"/>
              <a:gd name="T36" fmla="*/ 77 w 211"/>
              <a:gd name="T37" fmla="*/ 560 h 952"/>
              <a:gd name="T38" fmla="*/ 77 w 211"/>
              <a:gd name="T39" fmla="*/ 483 h 952"/>
              <a:gd name="T40" fmla="*/ 82 w 211"/>
              <a:gd name="T41" fmla="*/ 494 h 952"/>
              <a:gd name="T42" fmla="*/ 87 w 211"/>
              <a:gd name="T43" fmla="*/ 494 h 952"/>
              <a:gd name="T44" fmla="*/ 93 w 211"/>
              <a:gd name="T45" fmla="*/ 324 h 952"/>
              <a:gd name="T46" fmla="*/ 93 w 211"/>
              <a:gd name="T47" fmla="*/ 355 h 952"/>
              <a:gd name="T48" fmla="*/ 98 w 211"/>
              <a:gd name="T49" fmla="*/ 514 h 952"/>
              <a:gd name="T50" fmla="*/ 103 w 211"/>
              <a:gd name="T51" fmla="*/ 643 h 952"/>
              <a:gd name="T52" fmla="*/ 108 w 211"/>
              <a:gd name="T53" fmla="*/ 643 h 952"/>
              <a:gd name="T54" fmla="*/ 113 w 211"/>
              <a:gd name="T55" fmla="*/ 797 h 952"/>
              <a:gd name="T56" fmla="*/ 113 w 211"/>
              <a:gd name="T57" fmla="*/ 725 h 952"/>
              <a:gd name="T58" fmla="*/ 118 w 211"/>
              <a:gd name="T59" fmla="*/ 396 h 952"/>
              <a:gd name="T60" fmla="*/ 123 w 211"/>
              <a:gd name="T61" fmla="*/ 699 h 952"/>
              <a:gd name="T62" fmla="*/ 129 w 211"/>
              <a:gd name="T63" fmla="*/ 859 h 952"/>
              <a:gd name="T64" fmla="*/ 134 w 211"/>
              <a:gd name="T65" fmla="*/ 694 h 952"/>
              <a:gd name="T66" fmla="*/ 139 w 211"/>
              <a:gd name="T67" fmla="*/ 694 h 952"/>
              <a:gd name="T68" fmla="*/ 144 w 211"/>
              <a:gd name="T69" fmla="*/ 684 h 952"/>
              <a:gd name="T70" fmla="*/ 149 w 211"/>
              <a:gd name="T71" fmla="*/ 483 h 952"/>
              <a:gd name="T72" fmla="*/ 154 w 211"/>
              <a:gd name="T73" fmla="*/ 51 h 952"/>
              <a:gd name="T74" fmla="*/ 159 w 211"/>
              <a:gd name="T75" fmla="*/ 293 h 952"/>
              <a:gd name="T76" fmla="*/ 159 w 211"/>
              <a:gd name="T77" fmla="*/ 257 h 952"/>
              <a:gd name="T78" fmla="*/ 165 w 211"/>
              <a:gd name="T79" fmla="*/ 185 h 952"/>
              <a:gd name="T80" fmla="*/ 170 w 211"/>
              <a:gd name="T81" fmla="*/ 478 h 952"/>
              <a:gd name="T82" fmla="*/ 170 w 211"/>
              <a:gd name="T83" fmla="*/ 571 h 952"/>
              <a:gd name="T84" fmla="*/ 175 w 211"/>
              <a:gd name="T85" fmla="*/ 669 h 952"/>
              <a:gd name="T86" fmla="*/ 180 w 211"/>
              <a:gd name="T87" fmla="*/ 669 h 952"/>
              <a:gd name="T88" fmla="*/ 185 w 211"/>
              <a:gd name="T89" fmla="*/ 797 h 952"/>
              <a:gd name="T90" fmla="*/ 185 w 211"/>
              <a:gd name="T91" fmla="*/ 792 h 952"/>
              <a:gd name="T92" fmla="*/ 190 w 211"/>
              <a:gd name="T93" fmla="*/ 771 h 952"/>
              <a:gd name="T94" fmla="*/ 195 w 211"/>
              <a:gd name="T95" fmla="*/ 627 h 952"/>
              <a:gd name="T96" fmla="*/ 201 w 211"/>
              <a:gd name="T97" fmla="*/ 597 h 952"/>
              <a:gd name="T98" fmla="*/ 206 w 211"/>
              <a:gd name="T99" fmla="*/ 571 h 952"/>
              <a:gd name="T100" fmla="*/ 206 w 211"/>
              <a:gd name="T101" fmla="*/ 576 h 952"/>
              <a:gd name="T102" fmla="*/ 211 w 211"/>
              <a:gd name="T103" fmla="*/ 560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1" h="952">
                <a:moveTo>
                  <a:pt x="0" y="277"/>
                </a:moveTo>
                <a:lnTo>
                  <a:pt x="0" y="257"/>
                </a:lnTo>
                <a:lnTo>
                  <a:pt x="0" y="324"/>
                </a:lnTo>
                <a:lnTo>
                  <a:pt x="5" y="468"/>
                </a:lnTo>
                <a:lnTo>
                  <a:pt x="5" y="643"/>
                </a:lnTo>
                <a:lnTo>
                  <a:pt x="10" y="627"/>
                </a:lnTo>
                <a:lnTo>
                  <a:pt x="10" y="524"/>
                </a:lnTo>
                <a:lnTo>
                  <a:pt x="10" y="535"/>
                </a:lnTo>
                <a:lnTo>
                  <a:pt x="15" y="571"/>
                </a:lnTo>
                <a:lnTo>
                  <a:pt x="15" y="463"/>
                </a:lnTo>
                <a:lnTo>
                  <a:pt x="20" y="509"/>
                </a:lnTo>
                <a:lnTo>
                  <a:pt x="20" y="581"/>
                </a:lnTo>
                <a:lnTo>
                  <a:pt x="20" y="504"/>
                </a:lnTo>
                <a:lnTo>
                  <a:pt x="26" y="344"/>
                </a:lnTo>
                <a:lnTo>
                  <a:pt x="26" y="205"/>
                </a:lnTo>
                <a:lnTo>
                  <a:pt x="31" y="262"/>
                </a:lnTo>
                <a:lnTo>
                  <a:pt x="31" y="612"/>
                </a:lnTo>
                <a:lnTo>
                  <a:pt x="36" y="638"/>
                </a:lnTo>
                <a:lnTo>
                  <a:pt x="36" y="833"/>
                </a:lnTo>
                <a:lnTo>
                  <a:pt x="41" y="869"/>
                </a:lnTo>
                <a:lnTo>
                  <a:pt x="41" y="952"/>
                </a:lnTo>
                <a:lnTo>
                  <a:pt x="41" y="941"/>
                </a:lnTo>
                <a:lnTo>
                  <a:pt x="46" y="916"/>
                </a:lnTo>
                <a:lnTo>
                  <a:pt x="46" y="715"/>
                </a:lnTo>
                <a:lnTo>
                  <a:pt x="51" y="545"/>
                </a:lnTo>
                <a:lnTo>
                  <a:pt x="51" y="591"/>
                </a:lnTo>
                <a:lnTo>
                  <a:pt x="51" y="586"/>
                </a:lnTo>
                <a:lnTo>
                  <a:pt x="56" y="602"/>
                </a:lnTo>
                <a:lnTo>
                  <a:pt x="56" y="735"/>
                </a:lnTo>
                <a:lnTo>
                  <a:pt x="62" y="694"/>
                </a:lnTo>
                <a:lnTo>
                  <a:pt x="62" y="519"/>
                </a:lnTo>
                <a:lnTo>
                  <a:pt x="67" y="380"/>
                </a:lnTo>
                <a:lnTo>
                  <a:pt x="67" y="324"/>
                </a:lnTo>
                <a:lnTo>
                  <a:pt x="67" y="560"/>
                </a:lnTo>
                <a:lnTo>
                  <a:pt x="72" y="694"/>
                </a:lnTo>
                <a:lnTo>
                  <a:pt x="72" y="766"/>
                </a:lnTo>
                <a:lnTo>
                  <a:pt x="72" y="669"/>
                </a:lnTo>
                <a:lnTo>
                  <a:pt x="77" y="560"/>
                </a:lnTo>
                <a:lnTo>
                  <a:pt x="77" y="463"/>
                </a:lnTo>
                <a:lnTo>
                  <a:pt x="77" y="483"/>
                </a:lnTo>
                <a:lnTo>
                  <a:pt x="82" y="535"/>
                </a:lnTo>
                <a:lnTo>
                  <a:pt x="82" y="494"/>
                </a:lnTo>
                <a:lnTo>
                  <a:pt x="82" y="499"/>
                </a:lnTo>
                <a:lnTo>
                  <a:pt x="87" y="494"/>
                </a:lnTo>
                <a:lnTo>
                  <a:pt x="87" y="355"/>
                </a:lnTo>
                <a:lnTo>
                  <a:pt x="93" y="324"/>
                </a:lnTo>
                <a:lnTo>
                  <a:pt x="93" y="298"/>
                </a:lnTo>
                <a:lnTo>
                  <a:pt x="93" y="355"/>
                </a:lnTo>
                <a:lnTo>
                  <a:pt x="98" y="360"/>
                </a:lnTo>
                <a:lnTo>
                  <a:pt x="98" y="514"/>
                </a:lnTo>
                <a:lnTo>
                  <a:pt x="103" y="617"/>
                </a:lnTo>
                <a:lnTo>
                  <a:pt x="103" y="643"/>
                </a:lnTo>
                <a:lnTo>
                  <a:pt x="103" y="617"/>
                </a:lnTo>
                <a:lnTo>
                  <a:pt x="108" y="643"/>
                </a:lnTo>
                <a:lnTo>
                  <a:pt x="108" y="771"/>
                </a:lnTo>
                <a:lnTo>
                  <a:pt x="113" y="797"/>
                </a:lnTo>
                <a:lnTo>
                  <a:pt x="113" y="818"/>
                </a:lnTo>
                <a:lnTo>
                  <a:pt x="113" y="725"/>
                </a:lnTo>
                <a:lnTo>
                  <a:pt x="118" y="627"/>
                </a:lnTo>
                <a:lnTo>
                  <a:pt x="118" y="396"/>
                </a:lnTo>
                <a:lnTo>
                  <a:pt x="123" y="334"/>
                </a:lnTo>
                <a:lnTo>
                  <a:pt x="123" y="699"/>
                </a:lnTo>
                <a:lnTo>
                  <a:pt x="129" y="741"/>
                </a:lnTo>
                <a:lnTo>
                  <a:pt x="129" y="859"/>
                </a:lnTo>
                <a:lnTo>
                  <a:pt x="134" y="854"/>
                </a:lnTo>
                <a:lnTo>
                  <a:pt x="134" y="694"/>
                </a:lnTo>
                <a:lnTo>
                  <a:pt x="139" y="638"/>
                </a:lnTo>
                <a:lnTo>
                  <a:pt x="139" y="694"/>
                </a:lnTo>
                <a:lnTo>
                  <a:pt x="144" y="669"/>
                </a:lnTo>
                <a:lnTo>
                  <a:pt x="144" y="684"/>
                </a:lnTo>
                <a:lnTo>
                  <a:pt x="144" y="597"/>
                </a:lnTo>
                <a:lnTo>
                  <a:pt x="149" y="483"/>
                </a:lnTo>
                <a:lnTo>
                  <a:pt x="149" y="0"/>
                </a:lnTo>
                <a:lnTo>
                  <a:pt x="154" y="51"/>
                </a:lnTo>
                <a:lnTo>
                  <a:pt x="154" y="277"/>
                </a:lnTo>
                <a:lnTo>
                  <a:pt x="159" y="293"/>
                </a:lnTo>
                <a:lnTo>
                  <a:pt x="159" y="329"/>
                </a:lnTo>
                <a:lnTo>
                  <a:pt x="159" y="257"/>
                </a:lnTo>
                <a:lnTo>
                  <a:pt x="165" y="190"/>
                </a:lnTo>
                <a:lnTo>
                  <a:pt x="165" y="185"/>
                </a:lnTo>
                <a:lnTo>
                  <a:pt x="165" y="365"/>
                </a:lnTo>
                <a:lnTo>
                  <a:pt x="170" y="478"/>
                </a:lnTo>
                <a:lnTo>
                  <a:pt x="170" y="612"/>
                </a:lnTo>
                <a:lnTo>
                  <a:pt x="170" y="571"/>
                </a:lnTo>
                <a:lnTo>
                  <a:pt x="175" y="597"/>
                </a:lnTo>
                <a:lnTo>
                  <a:pt x="175" y="669"/>
                </a:lnTo>
                <a:lnTo>
                  <a:pt x="175" y="653"/>
                </a:lnTo>
                <a:lnTo>
                  <a:pt x="180" y="669"/>
                </a:lnTo>
                <a:lnTo>
                  <a:pt x="180" y="766"/>
                </a:lnTo>
                <a:lnTo>
                  <a:pt x="185" y="797"/>
                </a:lnTo>
                <a:lnTo>
                  <a:pt x="185" y="808"/>
                </a:lnTo>
                <a:lnTo>
                  <a:pt x="185" y="792"/>
                </a:lnTo>
                <a:lnTo>
                  <a:pt x="190" y="797"/>
                </a:lnTo>
                <a:lnTo>
                  <a:pt x="190" y="771"/>
                </a:lnTo>
                <a:lnTo>
                  <a:pt x="195" y="746"/>
                </a:lnTo>
                <a:lnTo>
                  <a:pt x="195" y="627"/>
                </a:lnTo>
                <a:lnTo>
                  <a:pt x="201" y="586"/>
                </a:lnTo>
                <a:lnTo>
                  <a:pt x="201" y="597"/>
                </a:lnTo>
                <a:lnTo>
                  <a:pt x="201" y="586"/>
                </a:lnTo>
                <a:lnTo>
                  <a:pt x="206" y="571"/>
                </a:lnTo>
                <a:lnTo>
                  <a:pt x="206" y="566"/>
                </a:lnTo>
                <a:lnTo>
                  <a:pt x="206" y="576"/>
                </a:lnTo>
                <a:lnTo>
                  <a:pt x="211" y="571"/>
                </a:lnTo>
                <a:lnTo>
                  <a:pt x="211" y="56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grpSp>
        <p:nvGrpSpPr>
          <p:cNvPr id="2368" name="グループ化 2367"/>
          <p:cNvGrpSpPr/>
          <p:nvPr/>
        </p:nvGrpSpPr>
        <p:grpSpPr>
          <a:xfrm>
            <a:off x="1423988" y="1454150"/>
            <a:ext cx="3235324" cy="1838325"/>
            <a:chOff x="1423988" y="1454150"/>
            <a:chExt cx="3235324" cy="1838325"/>
          </a:xfrm>
        </p:grpSpPr>
        <p:sp>
          <p:nvSpPr>
            <p:cNvPr id="2106" name="Freeform 78"/>
            <p:cNvSpPr>
              <a:spLocks/>
            </p:cNvSpPr>
            <p:nvPr/>
          </p:nvSpPr>
          <p:spPr bwMode="auto">
            <a:xfrm>
              <a:off x="1423988" y="1706563"/>
              <a:ext cx="358775" cy="1323975"/>
            </a:xfrm>
            <a:custGeom>
              <a:avLst/>
              <a:gdLst>
                <a:gd name="T0" fmla="*/ 0 w 226"/>
                <a:gd name="T1" fmla="*/ 407 h 834"/>
                <a:gd name="T2" fmla="*/ 5 w 226"/>
                <a:gd name="T3" fmla="*/ 448 h 834"/>
                <a:gd name="T4" fmla="*/ 10 w 226"/>
                <a:gd name="T5" fmla="*/ 453 h 834"/>
                <a:gd name="T6" fmla="*/ 10 w 226"/>
                <a:gd name="T7" fmla="*/ 428 h 834"/>
                <a:gd name="T8" fmla="*/ 15 w 226"/>
                <a:gd name="T9" fmla="*/ 412 h 834"/>
                <a:gd name="T10" fmla="*/ 20 w 226"/>
                <a:gd name="T11" fmla="*/ 505 h 834"/>
                <a:gd name="T12" fmla="*/ 20 w 226"/>
                <a:gd name="T13" fmla="*/ 525 h 834"/>
                <a:gd name="T14" fmla="*/ 25 w 226"/>
                <a:gd name="T15" fmla="*/ 561 h 834"/>
                <a:gd name="T16" fmla="*/ 31 w 226"/>
                <a:gd name="T17" fmla="*/ 608 h 834"/>
                <a:gd name="T18" fmla="*/ 31 w 226"/>
                <a:gd name="T19" fmla="*/ 597 h 834"/>
                <a:gd name="T20" fmla="*/ 36 w 226"/>
                <a:gd name="T21" fmla="*/ 597 h 834"/>
                <a:gd name="T22" fmla="*/ 36 w 226"/>
                <a:gd name="T23" fmla="*/ 618 h 834"/>
                <a:gd name="T24" fmla="*/ 41 w 226"/>
                <a:gd name="T25" fmla="*/ 556 h 834"/>
                <a:gd name="T26" fmla="*/ 46 w 226"/>
                <a:gd name="T27" fmla="*/ 566 h 834"/>
                <a:gd name="T28" fmla="*/ 51 w 226"/>
                <a:gd name="T29" fmla="*/ 422 h 834"/>
                <a:gd name="T30" fmla="*/ 56 w 226"/>
                <a:gd name="T31" fmla="*/ 294 h 834"/>
                <a:gd name="T32" fmla="*/ 61 w 226"/>
                <a:gd name="T33" fmla="*/ 145 h 834"/>
                <a:gd name="T34" fmla="*/ 67 w 226"/>
                <a:gd name="T35" fmla="*/ 0 h 834"/>
                <a:gd name="T36" fmla="*/ 67 w 226"/>
                <a:gd name="T37" fmla="*/ 42 h 834"/>
                <a:gd name="T38" fmla="*/ 72 w 226"/>
                <a:gd name="T39" fmla="*/ 47 h 834"/>
                <a:gd name="T40" fmla="*/ 77 w 226"/>
                <a:gd name="T41" fmla="*/ 67 h 834"/>
                <a:gd name="T42" fmla="*/ 77 w 226"/>
                <a:gd name="T43" fmla="*/ 88 h 834"/>
                <a:gd name="T44" fmla="*/ 82 w 226"/>
                <a:gd name="T45" fmla="*/ 165 h 834"/>
                <a:gd name="T46" fmla="*/ 82 w 226"/>
                <a:gd name="T47" fmla="*/ 160 h 834"/>
                <a:gd name="T48" fmla="*/ 87 w 226"/>
                <a:gd name="T49" fmla="*/ 242 h 834"/>
                <a:gd name="T50" fmla="*/ 92 w 226"/>
                <a:gd name="T51" fmla="*/ 227 h 834"/>
                <a:gd name="T52" fmla="*/ 92 w 226"/>
                <a:gd name="T53" fmla="*/ 309 h 834"/>
                <a:gd name="T54" fmla="*/ 98 w 226"/>
                <a:gd name="T55" fmla="*/ 356 h 834"/>
                <a:gd name="T56" fmla="*/ 103 w 226"/>
                <a:gd name="T57" fmla="*/ 417 h 834"/>
                <a:gd name="T58" fmla="*/ 108 w 226"/>
                <a:gd name="T59" fmla="*/ 412 h 834"/>
                <a:gd name="T60" fmla="*/ 108 w 226"/>
                <a:gd name="T61" fmla="*/ 371 h 834"/>
                <a:gd name="T62" fmla="*/ 113 w 226"/>
                <a:gd name="T63" fmla="*/ 309 h 834"/>
                <a:gd name="T64" fmla="*/ 118 w 226"/>
                <a:gd name="T65" fmla="*/ 340 h 834"/>
                <a:gd name="T66" fmla="*/ 118 w 226"/>
                <a:gd name="T67" fmla="*/ 381 h 834"/>
                <a:gd name="T68" fmla="*/ 123 w 226"/>
                <a:gd name="T69" fmla="*/ 386 h 834"/>
                <a:gd name="T70" fmla="*/ 128 w 226"/>
                <a:gd name="T71" fmla="*/ 464 h 834"/>
                <a:gd name="T72" fmla="*/ 128 w 226"/>
                <a:gd name="T73" fmla="*/ 433 h 834"/>
                <a:gd name="T74" fmla="*/ 134 w 226"/>
                <a:gd name="T75" fmla="*/ 525 h 834"/>
                <a:gd name="T76" fmla="*/ 134 w 226"/>
                <a:gd name="T77" fmla="*/ 556 h 834"/>
                <a:gd name="T78" fmla="*/ 139 w 226"/>
                <a:gd name="T79" fmla="*/ 530 h 834"/>
                <a:gd name="T80" fmla="*/ 144 w 226"/>
                <a:gd name="T81" fmla="*/ 433 h 834"/>
                <a:gd name="T82" fmla="*/ 144 w 226"/>
                <a:gd name="T83" fmla="*/ 453 h 834"/>
                <a:gd name="T84" fmla="*/ 149 w 226"/>
                <a:gd name="T85" fmla="*/ 428 h 834"/>
                <a:gd name="T86" fmla="*/ 154 w 226"/>
                <a:gd name="T87" fmla="*/ 448 h 834"/>
                <a:gd name="T88" fmla="*/ 159 w 226"/>
                <a:gd name="T89" fmla="*/ 433 h 834"/>
                <a:gd name="T90" fmla="*/ 164 w 226"/>
                <a:gd name="T91" fmla="*/ 340 h 834"/>
                <a:gd name="T92" fmla="*/ 164 w 226"/>
                <a:gd name="T93" fmla="*/ 299 h 834"/>
                <a:gd name="T94" fmla="*/ 170 w 226"/>
                <a:gd name="T95" fmla="*/ 247 h 834"/>
                <a:gd name="T96" fmla="*/ 175 w 226"/>
                <a:gd name="T97" fmla="*/ 232 h 834"/>
                <a:gd name="T98" fmla="*/ 175 w 226"/>
                <a:gd name="T99" fmla="*/ 201 h 834"/>
                <a:gd name="T100" fmla="*/ 180 w 226"/>
                <a:gd name="T101" fmla="*/ 268 h 834"/>
                <a:gd name="T102" fmla="*/ 180 w 226"/>
                <a:gd name="T103" fmla="*/ 335 h 834"/>
                <a:gd name="T104" fmla="*/ 185 w 226"/>
                <a:gd name="T105" fmla="*/ 350 h 834"/>
                <a:gd name="T106" fmla="*/ 190 w 226"/>
                <a:gd name="T107" fmla="*/ 366 h 834"/>
                <a:gd name="T108" fmla="*/ 195 w 226"/>
                <a:gd name="T109" fmla="*/ 392 h 834"/>
                <a:gd name="T110" fmla="*/ 195 w 226"/>
                <a:gd name="T111" fmla="*/ 381 h 834"/>
                <a:gd name="T112" fmla="*/ 200 w 226"/>
                <a:gd name="T113" fmla="*/ 381 h 834"/>
                <a:gd name="T114" fmla="*/ 206 w 226"/>
                <a:gd name="T115" fmla="*/ 340 h 834"/>
                <a:gd name="T116" fmla="*/ 211 w 226"/>
                <a:gd name="T117" fmla="*/ 438 h 834"/>
                <a:gd name="T118" fmla="*/ 211 w 226"/>
                <a:gd name="T119" fmla="*/ 479 h 834"/>
                <a:gd name="T120" fmla="*/ 216 w 226"/>
                <a:gd name="T121" fmla="*/ 649 h 834"/>
                <a:gd name="T122" fmla="*/ 221 w 226"/>
                <a:gd name="T123" fmla="*/ 649 h 834"/>
                <a:gd name="T124" fmla="*/ 226 w 226"/>
                <a:gd name="T125" fmla="*/ 752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6" h="834">
                  <a:moveTo>
                    <a:pt x="0" y="366"/>
                  </a:moveTo>
                  <a:lnTo>
                    <a:pt x="0" y="407"/>
                  </a:lnTo>
                  <a:lnTo>
                    <a:pt x="0" y="392"/>
                  </a:lnTo>
                  <a:lnTo>
                    <a:pt x="5" y="448"/>
                  </a:lnTo>
                  <a:lnTo>
                    <a:pt x="5" y="417"/>
                  </a:lnTo>
                  <a:lnTo>
                    <a:pt x="10" y="453"/>
                  </a:lnTo>
                  <a:lnTo>
                    <a:pt x="10" y="402"/>
                  </a:lnTo>
                  <a:lnTo>
                    <a:pt x="10" y="428"/>
                  </a:lnTo>
                  <a:lnTo>
                    <a:pt x="15" y="438"/>
                  </a:lnTo>
                  <a:lnTo>
                    <a:pt x="15" y="412"/>
                  </a:lnTo>
                  <a:lnTo>
                    <a:pt x="15" y="484"/>
                  </a:lnTo>
                  <a:lnTo>
                    <a:pt x="20" y="505"/>
                  </a:lnTo>
                  <a:lnTo>
                    <a:pt x="20" y="479"/>
                  </a:lnTo>
                  <a:lnTo>
                    <a:pt x="20" y="525"/>
                  </a:lnTo>
                  <a:lnTo>
                    <a:pt x="25" y="546"/>
                  </a:lnTo>
                  <a:lnTo>
                    <a:pt x="25" y="561"/>
                  </a:lnTo>
                  <a:lnTo>
                    <a:pt x="25" y="500"/>
                  </a:lnTo>
                  <a:lnTo>
                    <a:pt x="31" y="608"/>
                  </a:lnTo>
                  <a:lnTo>
                    <a:pt x="31" y="639"/>
                  </a:lnTo>
                  <a:lnTo>
                    <a:pt x="31" y="597"/>
                  </a:lnTo>
                  <a:lnTo>
                    <a:pt x="31" y="628"/>
                  </a:lnTo>
                  <a:lnTo>
                    <a:pt x="36" y="597"/>
                  </a:lnTo>
                  <a:lnTo>
                    <a:pt x="36" y="664"/>
                  </a:lnTo>
                  <a:lnTo>
                    <a:pt x="36" y="618"/>
                  </a:lnTo>
                  <a:lnTo>
                    <a:pt x="41" y="669"/>
                  </a:lnTo>
                  <a:lnTo>
                    <a:pt x="41" y="556"/>
                  </a:lnTo>
                  <a:lnTo>
                    <a:pt x="41" y="597"/>
                  </a:lnTo>
                  <a:lnTo>
                    <a:pt x="46" y="566"/>
                  </a:lnTo>
                  <a:lnTo>
                    <a:pt x="46" y="438"/>
                  </a:lnTo>
                  <a:lnTo>
                    <a:pt x="51" y="422"/>
                  </a:lnTo>
                  <a:lnTo>
                    <a:pt x="51" y="309"/>
                  </a:lnTo>
                  <a:lnTo>
                    <a:pt x="56" y="294"/>
                  </a:lnTo>
                  <a:lnTo>
                    <a:pt x="56" y="175"/>
                  </a:lnTo>
                  <a:lnTo>
                    <a:pt x="61" y="145"/>
                  </a:lnTo>
                  <a:lnTo>
                    <a:pt x="61" y="72"/>
                  </a:lnTo>
                  <a:lnTo>
                    <a:pt x="67" y="0"/>
                  </a:lnTo>
                  <a:lnTo>
                    <a:pt x="67" y="78"/>
                  </a:lnTo>
                  <a:lnTo>
                    <a:pt x="67" y="42"/>
                  </a:lnTo>
                  <a:lnTo>
                    <a:pt x="72" y="88"/>
                  </a:lnTo>
                  <a:lnTo>
                    <a:pt x="72" y="47"/>
                  </a:lnTo>
                  <a:lnTo>
                    <a:pt x="72" y="62"/>
                  </a:lnTo>
                  <a:lnTo>
                    <a:pt x="77" y="67"/>
                  </a:lnTo>
                  <a:lnTo>
                    <a:pt x="77" y="0"/>
                  </a:lnTo>
                  <a:lnTo>
                    <a:pt x="77" y="88"/>
                  </a:lnTo>
                  <a:lnTo>
                    <a:pt x="82" y="114"/>
                  </a:lnTo>
                  <a:lnTo>
                    <a:pt x="82" y="165"/>
                  </a:lnTo>
                  <a:lnTo>
                    <a:pt x="82" y="108"/>
                  </a:lnTo>
                  <a:lnTo>
                    <a:pt x="82" y="160"/>
                  </a:lnTo>
                  <a:lnTo>
                    <a:pt x="87" y="139"/>
                  </a:lnTo>
                  <a:lnTo>
                    <a:pt x="87" y="242"/>
                  </a:lnTo>
                  <a:lnTo>
                    <a:pt x="87" y="191"/>
                  </a:lnTo>
                  <a:lnTo>
                    <a:pt x="92" y="227"/>
                  </a:lnTo>
                  <a:lnTo>
                    <a:pt x="92" y="170"/>
                  </a:lnTo>
                  <a:lnTo>
                    <a:pt x="92" y="309"/>
                  </a:lnTo>
                  <a:lnTo>
                    <a:pt x="98" y="263"/>
                  </a:lnTo>
                  <a:lnTo>
                    <a:pt x="98" y="356"/>
                  </a:lnTo>
                  <a:lnTo>
                    <a:pt x="103" y="335"/>
                  </a:lnTo>
                  <a:lnTo>
                    <a:pt x="103" y="417"/>
                  </a:lnTo>
                  <a:lnTo>
                    <a:pt x="103" y="366"/>
                  </a:lnTo>
                  <a:lnTo>
                    <a:pt x="108" y="412"/>
                  </a:lnTo>
                  <a:lnTo>
                    <a:pt x="108" y="345"/>
                  </a:lnTo>
                  <a:lnTo>
                    <a:pt x="108" y="371"/>
                  </a:lnTo>
                  <a:lnTo>
                    <a:pt x="113" y="350"/>
                  </a:lnTo>
                  <a:lnTo>
                    <a:pt x="113" y="309"/>
                  </a:lnTo>
                  <a:lnTo>
                    <a:pt x="113" y="366"/>
                  </a:lnTo>
                  <a:lnTo>
                    <a:pt x="118" y="340"/>
                  </a:lnTo>
                  <a:lnTo>
                    <a:pt x="118" y="402"/>
                  </a:lnTo>
                  <a:lnTo>
                    <a:pt x="118" y="381"/>
                  </a:lnTo>
                  <a:lnTo>
                    <a:pt x="123" y="392"/>
                  </a:lnTo>
                  <a:lnTo>
                    <a:pt x="123" y="386"/>
                  </a:lnTo>
                  <a:lnTo>
                    <a:pt x="123" y="464"/>
                  </a:lnTo>
                  <a:lnTo>
                    <a:pt x="128" y="464"/>
                  </a:lnTo>
                  <a:lnTo>
                    <a:pt x="128" y="520"/>
                  </a:lnTo>
                  <a:lnTo>
                    <a:pt x="128" y="433"/>
                  </a:lnTo>
                  <a:lnTo>
                    <a:pt x="128" y="494"/>
                  </a:lnTo>
                  <a:lnTo>
                    <a:pt x="134" y="525"/>
                  </a:lnTo>
                  <a:lnTo>
                    <a:pt x="134" y="500"/>
                  </a:lnTo>
                  <a:lnTo>
                    <a:pt x="134" y="556"/>
                  </a:lnTo>
                  <a:lnTo>
                    <a:pt x="139" y="453"/>
                  </a:lnTo>
                  <a:lnTo>
                    <a:pt x="139" y="530"/>
                  </a:lnTo>
                  <a:lnTo>
                    <a:pt x="139" y="525"/>
                  </a:lnTo>
                  <a:lnTo>
                    <a:pt x="144" y="433"/>
                  </a:lnTo>
                  <a:lnTo>
                    <a:pt x="144" y="458"/>
                  </a:lnTo>
                  <a:lnTo>
                    <a:pt x="144" y="453"/>
                  </a:lnTo>
                  <a:lnTo>
                    <a:pt x="149" y="433"/>
                  </a:lnTo>
                  <a:lnTo>
                    <a:pt x="149" y="428"/>
                  </a:lnTo>
                  <a:lnTo>
                    <a:pt x="149" y="474"/>
                  </a:lnTo>
                  <a:lnTo>
                    <a:pt x="154" y="448"/>
                  </a:lnTo>
                  <a:lnTo>
                    <a:pt x="154" y="407"/>
                  </a:lnTo>
                  <a:lnTo>
                    <a:pt x="159" y="433"/>
                  </a:lnTo>
                  <a:lnTo>
                    <a:pt x="159" y="325"/>
                  </a:lnTo>
                  <a:lnTo>
                    <a:pt x="164" y="340"/>
                  </a:lnTo>
                  <a:lnTo>
                    <a:pt x="164" y="253"/>
                  </a:lnTo>
                  <a:lnTo>
                    <a:pt x="164" y="299"/>
                  </a:lnTo>
                  <a:lnTo>
                    <a:pt x="170" y="242"/>
                  </a:lnTo>
                  <a:lnTo>
                    <a:pt x="170" y="247"/>
                  </a:lnTo>
                  <a:lnTo>
                    <a:pt x="170" y="186"/>
                  </a:lnTo>
                  <a:lnTo>
                    <a:pt x="175" y="232"/>
                  </a:lnTo>
                  <a:lnTo>
                    <a:pt x="175" y="237"/>
                  </a:lnTo>
                  <a:lnTo>
                    <a:pt x="175" y="201"/>
                  </a:lnTo>
                  <a:lnTo>
                    <a:pt x="175" y="211"/>
                  </a:lnTo>
                  <a:lnTo>
                    <a:pt x="180" y="268"/>
                  </a:lnTo>
                  <a:lnTo>
                    <a:pt x="180" y="217"/>
                  </a:lnTo>
                  <a:lnTo>
                    <a:pt x="180" y="335"/>
                  </a:lnTo>
                  <a:lnTo>
                    <a:pt x="185" y="258"/>
                  </a:lnTo>
                  <a:lnTo>
                    <a:pt x="185" y="350"/>
                  </a:lnTo>
                  <a:lnTo>
                    <a:pt x="190" y="345"/>
                  </a:lnTo>
                  <a:lnTo>
                    <a:pt x="190" y="366"/>
                  </a:lnTo>
                  <a:lnTo>
                    <a:pt x="190" y="345"/>
                  </a:lnTo>
                  <a:lnTo>
                    <a:pt x="195" y="392"/>
                  </a:lnTo>
                  <a:lnTo>
                    <a:pt x="195" y="361"/>
                  </a:lnTo>
                  <a:lnTo>
                    <a:pt x="195" y="381"/>
                  </a:lnTo>
                  <a:lnTo>
                    <a:pt x="200" y="397"/>
                  </a:lnTo>
                  <a:lnTo>
                    <a:pt x="200" y="381"/>
                  </a:lnTo>
                  <a:lnTo>
                    <a:pt x="200" y="402"/>
                  </a:lnTo>
                  <a:lnTo>
                    <a:pt x="206" y="340"/>
                  </a:lnTo>
                  <a:lnTo>
                    <a:pt x="206" y="458"/>
                  </a:lnTo>
                  <a:lnTo>
                    <a:pt x="211" y="438"/>
                  </a:lnTo>
                  <a:lnTo>
                    <a:pt x="211" y="489"/>
                  </a:lnTo>
                  <a:lnTo>
                    <a:pt x="211" y="479"/>
                  </a:lnTo>
                  <a:lnTo>
                    <a:pt x="216" y="520"/>
                  </a:lnTo>
                  <a:lnTo>
                    <a:pt x="216" y="649"/>
                  </a:lnTo>
                  <a:lnTo>
                    <a:pt x="221" y="669"/>
                  </a:lnTo>
                  <a:lnTo>
                    <a:pt x="221" y="649"/>
                  </a:lnTo>
                  <a:lnTo>
                    <a:pt x="221" y="711"/>
                  </a:lnTo>
                  <a:lnTo>
                    <a:pt x="226" y="752"/>
                  </a:lnTo>
                  <a:lnTo>
                    <a:pt x="226" y="834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07" name="Freeform 79"/>
            <p:cNvSpPr>
              <a:spLocks/>
            </p:cNvSpPr>
            <p:nvPr/>
          </p:nvSpPr>
          <p:spPr bwMode="auto">
            <a:xfrm>
              <a:off x="1782763" y="1666875"/>
              <a:ext cx="384175" cy="1535112"/>
            </a:xfrm>
            <a:custGeom>
              <a:avLst/>
              <a:gdLst>
                <a:gd name="T0" fmla="*/ 0 w 242"/>
                <a:gd name="T1" fmla="*/ 823 h 967"/>
                <a:gd name="T2" fmla="*/ 5 w 242"/>
                <a:gd name="T3" fmla="*/ 828 h 967"/>
                <a:gd name="T4" fmla="*/ 10 w 242"/>
                <a:gd name="T5" fmla="*/ 885 h 967"/>
                <a:gd name="T6" fmla="*/ 10 w 242"/>
                <a:gd name="T7" fmla="*/ 880 h 967"/>
                <a:gd name="T8" fmla="*/ 16 w 242"/>
                <a:gd name="T9" fmla="*/ 957 h 967"/>
                <a:gd name="T10" fmla="*/ 16 w 242"/>
                <a:gd name="T11" fmla="*/ 947 h 967"/>
                <a:gd name="T12" fmla="*/ 21 w 242"/>
                <a:gd name="T13" fmla="*/ 967 h 967"/>
                <a:gd name="T14" fmla="*/ 26 w 242"/>
                <a:gd name="T15" fmla="*/ 854 h 967"/>
                <a:gd name="T16" fmla="*/ 31 w 242"/>
                <a:gd name="T17" fmla="*/ 761 h 967"/>
                <a:gd name="T18" fmla="*/ 36 w 242"/>
                <a:gd name="T19" fmla="*/ 638 h 967"/>
                <a:gd name="T20" fmla="*/ 41 w 242"/>
                <a:gd name="T21" fmla="*/ 617 h 967"/>
                <a:gd name="T22" fmla="*/ 41 w 242"/>
                <a:gd name="T23" fmla="*/ 638 h 967"/>
                <a:gd name="T24" fmla="*/ 47 w 242"/>
                <a:gd name="T25" fmla="*/ 576 h 967"/>
                <a:gd name="T26" fmla="*/ 52 w 242"/>
                <a:gd name="T27" fmla="*/ 612 h 967"/>
                <a:gd name="T28" fmla="*/ 52 w 242"/>
                <a:gd name="T29" fmla="*/ 648 h 967"/>
                <a:gd name="T30" fmla="*/ 57 w 242"/>
                <a:gd name="T31" fmla="*/ 664 h 967"/>
                <a:gd name="T32" fmla="*/ 62 w 242"/>
                <a:gd name="T33" fmla="*/ 766 h 967"/>
                <a:gd name="T34" fmla="*/ 62 w 242"/>
                <a:gd name="T35" fmla="*/ 730 h 967"/>
                <a:gd name="T36" fmla="*/ 67 w 242"/>
                <a:gd name="T37" fmla="*/ 777 h 967"/>
                <a:gd name="T38" fmla="*/ 72 w 242"/>
                <a:gd name="T39" fmla="*/ 766 h 967"/>
                <a:gd name="T40" fmla="*/ 72 w 242"/>
                <a:gd name="T41" fmla="*/ 782 h 967"/>
                <a:gd name="T42" fmla="*/ 77 w 242"/>
                <a:gd name="T43" fmla="*/ 756 h 967"/>
                <a:gd name="T44" fmla="*/ 77 w 242"/>
                <a:gd name="T45" fmla="*/ 746 h 967"/>
                <a:gd name="T46" fmla="*/ 83 w 242"/>
                <a:gd name="T47" fmla="*/ 700 h 967"/>
                <a:gd name="T48" fmla="*/ 88 w 242"/>
                <a:gd name="T49" fmla="*/ 597 h 967"/>
                <a:gd name="T50" fmla="*/ 88 w 242"/>
                <a:gd name="T51" fmla="*/ 669 h 967"/>
                <a:gd name="T52" fmla="*/ 93 w 242"/>
                <a:gd name="T53" fmla="*/ 571 h 967"/>
                <a:gd name="T54" fmla="*/ 98 w 242"/>
                <a:gd name="T55" fmla="*/ 535 h 967"/>
                <a:gd name="T56" fmla="*/ 103 w 242"/>
                <a:gd name="T57" fmla="*/ 427 h 967"/>
                <a:gd name="T58" fmla="*/ 108 w 242"/>
                <a:gd name="T59" fmla="*/ 288 h 967"/>
                <a:gd name="T60" fmla="*/ 108 w 242"/>
                <a:gd name="T61" fmla="*/ 216 h 967"/>
                <a:gd name="T62" fmla="*/ 113 w 242"/>
                <a:gd name="T63" fmla="*/ 61 h 967"/>
                <a:gd name="T64" fmla="*/ 119 w 242"/>
                <a:gd name="T65" fmla="*/ 82 h 967"/>
                <a:gd name="T66" fmla="*/ 119 w 242"/>
                <a:gd name="T67" fmla="*/ 92 h 967"/>
                <a:gd name="T68" fmla="*/ 124 w 242"/>
                <a:gd name="T69" fmla="*/ 185 h 967"/>
                <a:gd name="T70" fmla="*/ 129 w 242"/>
                <a:gd name="T71" fmla="*/ 334 h 967"/>
                <a:gd name="T72" fmla="*/ 134 w 242"/>
                <a:gd name="T73" fmla="*/ 381 h 967"/>
                <a:gd name="T74" fmla="*/ 139 w 242"/>
                <a:gd name="T75" fmla="*/ 494 h 967"/>
                <a:gd name="T76" fmla="*/ 139 w 242"/>
                <a:gd name="T77" fmla="*/ 483 h 967"/>
                <a:gd name="T78" fmla="*/ 144 w 242"/>
                <a:gd name="T79" fmla="*/ 566 h 967"/>
                <a:gd name="T80" fmla="*/ 144 w 242"/>
                <a:gd name="T81" fmla="*/ 664 h 967"/>
                <a:gd name="T82" fmla="*/ 149 w 242"/>
                <a:gd name="T83" fmla="*/ 761 h 967"/>
                <a:gd name="T84" fmla="*/ 155 w 242"/>
                <a:gd name="T85" fmla="*/ 792 h 967"/>
                <a:gd name="T86" fmla="*/ 160 w 242"/>
                <a:gd name="T87" fmla="*/ 715 h 967"/>
                <a:gd name="T88" fmla="*/ 160 w 242"/>
                <a:gd name="T89" fmla="*/ 689 h 967"/>
                <a:gd name="T90" fmla="*/ 165 w 242"/>
                <a:gd name="T91" fmla="*/ 658 h 967"/>
                <a:gd name="T92" fmla="*/ 170 w 242"/>
                <a:gd name="T93" fmla="*/ 591 h 967"/>
                <a:gd name="T94" fmla="*/ 175 w 242"/>
                <a:gd name="T95" fmla="*/ 597 h 967"/>
                <a:gd name="T96" fmla="*/ 175 w 242"/>
                <a:gd name="T97" fmla="*/ 550 h 967"/>
                <a:gd name="T98" fmla="*/ 180 w 242"/>
                <a:gd name="T99" fmla="*/ 530 h 967"/>
                <a:gd name="T100" fmla="*/ 185 w 242"/>
                <a:gd name="T101" fmla="*/ 545 h 967"/>
                <a:gd name="T102" fmla="*/ 191 w 242"/>
                <a:gd name="T103" fmla="*/ 607 h 967"/>
                <a:gd name="T104" fmla="*/ 196 w 242"/>
                <a:gd name="T105" fmla="*/ 705 h 967"/>
                <a:gd name="T106" fmla="*/ 196 w 242"/>
                <a:gd name="T107" fmla="*/ 694 h 967"/>
                <a:gd name="T108" fmla="*/ 201 w 242"/>
                <a:gd name="T109" fmla="*/ 638 h 967"/>
                <a:gd name="T110" fmla="*/ 206 w 242"/>
                <a:gd name="T111" fmla="*/ 478 h 967"/>
                <a:gd name="T112" fmla="*/ 211 w 242"/>
                <a:gd name="T113" fmla="*/ 283 h 967"/>
                <a:gd name="T114" fmla="*/ 216 w 242"/>
                <a:gd name="T115" fmla="*/ 226 h 967"/>
                <a:gd name="T116" fmla="*/ 222 w 242"/>
                <a:gd name="T117" fmla="*/ 226 h 967"/>
                <a:gd name="T118" fmla="*/ 227 w 242"/>
                <a:gd name="T119" fmla="*/ 128 h 967"/>
                <a:gd name="T120" fmla="*/ 227 w 242"/>
                <a:gd name="T121" fmla="*/ 82 h 967"/>
                <a:gd name="T122" fmla="*/ 232 w 242"/>
                <a:gd name="T123" fmla="*/ 170 h 967"/>
                <a:gd name="T124" fmla="*/ 237 w 242"/>
                <a:gd name="T125" fmla="*/ 386 h 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967">
                  <a:moveTo>
                    <a:pt x="0" y="859"/>
                  </a:moveTo>
                  <a:lnTo>
                    <a:pt x="0" y="823"/>
                  </a:lnTo>
                  <a:lnTo>
                    <a:pt x="5" y="844"/>
                  </a:lnTo>
                  <a:lnTo>
                    <a:pt x="5" y="828"/>
                  </a:lnTo>
                  <a:lnTo>
                    <a:pt x="5" y="859"/>
                  </a:lnTo>
                  <a:lnTo>
                    <a:pt x="10" y="885"/>
                  </a:lnTo>
                  <a:lnTo>
                    <a:pt x="10" y="957"/>
                  </a:lnTo>
                  <a:lnTo>
                    <a:pt x="10" y="880"/>
                  </a:lnTo>
                  <a:lnTo>
                    <a:pt x="10" y="926"/>
                  </a:lnTo>
                  <a:lnTo>
                    <a:pt x="16" y="957"/>
                  </a:lnTo>
                  <a:lnTo>
                    <a:pt x="16" y="921"/>
                  </a:lnTo>
                  <a:lnTo>
                    <a:pt x="16" y="947"/>
                  </a:lnTo>
                  <a:lnTo>
                    <a:pt x="21" y="859"/>
                  </a:lnTo>
                  <a:lnTo>
                    <a:pt x="21" y="967"/>
                  </a:lnTo>
                  <a:lnTo>
                    <a:pt x="21" y="844"/>
                  </a:lnTo>
                  <a:lnTo>
                    <a:pt x="26" y="854"/>
                  </a:lnTo>
                  <a:lnTo>
                    <a:pt x="26" y="777"/>
                  </a:lnTo>
                  <a:lnTo>
                    <a:pt x="31" y="761"/>
                  </a:lnTo>
                  <a:lnTo>
                    <a:pt x="31" y="638"/>
                  </a:lnTo>
                  <a:lnTo>
                    <a:pt x="36" y="638"/>
                  </a:lnTo>
                  <a:lnTo>
                    <a:pt x="36" y="550"/>
                  </a:lnTo>
                  <a:lnTo>
                    <a:pt x="41" y="617"/>
                  </a:lnTo>
                  <a:lnTo>
                    <a:pt x="41" y="586"/>
                  </a:lnTo>
                  <a:lnTo>
                    <a:pt x="41" y="638"/>
                  </a:lnTo>
                  <a:lnTo>
                    <a:pt x="47" y="612"/>
                  </a:lnTo>
                  <a:lnTo>
                    <a:pt x="47" y="576"/>
                  </a:lnTo>
                  <a:lnTo>
                    <a:pt x="47" y="643"/>
                  </a:lnTo>
                  <a:lnTo>
                    <a:pt x="52" y="612"/>
                  </a:lnTo>
                  <a:lnTo>
                    <a:pt x="52" y="561"/>
                  </a:lnTo>
                  <a:lnTo>
                    <a:pt x="52" y="648"/>
                  </a:lnTo>
                  <a:lnTo>
                    <a:pt x="57" y="633"/>
                  </a:lnTo>
                  <a:lnTo>
                    <a:pt x="57" y="664"/>
                  </a:lnTo>
                  <a:lnTo>
                    <a:pt x="57" y="658"/>
                  </a:lnTo>
                  <a:lnTo>
                    <a:pt x="62" y="766"/>
                  </a:lnTo>
                  <a:lnTo>
                    <a:pt x="62" y="715"/>
                  </a:lnTo>
                  <a:lnTo>
                    <a:pt x="62" y="730"/>
                  </a:lnTo>
                  <a:lnTo>
                    <a:pt x="67" y="730"/>
                  </a:lnTo>
                  <a:lnTo>
                    <a:pt x="67" y="777"/>
                  </a:lnTo>
                  <a:lnTo>
                    <a:pt x="67" y="710"/>
                  </a:lnTo>
                  <a:lnTo>
                    <a:pt x="72" y="766"/>
                  </a:lnTo>
                  <a:lnTo>
                    <a:pt x="72" y="741"/>
                  </a:lnTo>
                  <a:lnTo>
                    <a:pt x="72" y="782"/>
                  </a:lnTo>
                  <a:lnTo>
                    <a:pt x="77" y="746"/>
                  </a:lnTo>
                  <a:lnTo>
                    <a:pt x="77" y="756"/>
                  </a:lnTo>
                  <a:lnTo>
                    <a:pt x="77" y="715"/>
                  </a:lnTo>
                  <a:lnTo>
                    <a:pt x="77" y="746"/>
                  </a:lnTo>
                  <a:lnTo>
                    <a:pt x="83" y="694"/>
                  </a:lnTo>
                  <a:lnTo>
                    <a:pt x="83" y="700"/>
                  </a:lnTo>
                  <a:lnTo>
                    <a:pt x="83" y="684"/>
                  </a:lnTo>
                  <a:lnTo>
                    <a:pt x="88" y="597"/>
                  </a:lnTo>
                  <a:lnTo>
                    <a:pt x="88" y="694"/>
                  </a:lnTo>
                  <a:lnTo>
                    <a:pt x="88" y="669"/>
                  </a:lnTo>
                  <a:lnTo>
                    <a:pt x="93" y="643"/>
                  </a:lnTo>
                  <a:lnTo>
                    <a:pt x="93" y="571"/>
                  </a:lnTo>
                  <a:lnTo>
                    <a:pt x="98" y="530"/>
                  </a:lnTo>
                  <a:lnTo>
                    <a:pt x="98" y="535"/>
                  </a:lnTo>
                  <a:lnTo>
                    <a:pt x="98" y="391"/>
                  </a:lnTo>
                  <a:lnTo>
                    <a:pt x="103" y="427"/>
                  </a:lnTo>
                  <a:lnTo>
                    <a:pt x="103" y="298"/>
                  </a:lnTo>
                  <a:lnTo>
                    <a:pt x="108" y="288"/>
                  </a:lnTo>
                  <a:lnTo>
                    <a:pt x="108" y="211"/>
                  </a:lnTo>
                  <a:lnTo>
                    <a:pt x="108" y="216"/>
                  </a:lnTo>
                  <a:lnTo>
                    <a:pt x="113" y="128"/>
                  </a:lnTo>
                  <a:lnTo>
                    <a:pt x="113" y="61"/>
                  </a:lnTo>
                  <a:lnTo>
                    <a:pt x="113" y="82"/>
                  </a:lnTo>
                  <a:lnTo>
                    <a:pt x="119" y="82"/>
                  </a:lnTo>
                  <a:lnTo>
                    <a:pt x="119" y="0"/>
                  </a:lnTo>
                  <a:lnTo>
                    <a:pt x="119" y="92"/>
                  </a:lnTo>
                  <a:lnTo>
                    <a:pt x="124" y="67"/>
                  </a:lnTo>
                  <a:lnTo>
                    <a:pt x="124" y="185"/>
                  </a:lnTo>
                  <a:lnTo>
                    <a:pt x="129" y="200"/>
                  </a:lnTo>
                  <a:lnTo>
                    <a:pt x="129" y="334"/>
                  </a:lnTo>
                  <a:lnTo>
                    <a:pt x="134" y="391"/>
                  </a:lnTo>
                  <a:lnTo>
                    <a:pt x="134" y="381"/>
                  </a:lnTo>
                  <a:lnTo>
                    <a:pt x="134" y="473"/>
                  </a:lnTo>
                  <a:lnTo>
                    <a:pt x="139" y="494"/>
                  </a:lnTo>
                  <a:lnTo>
                    <a:pt x="139" y="581"/>
                  </a:lnTo>
                  <a:lnTo>
                    <a:pt x="139" y="483"/>
                  </a:lnTo>
                  <a:lnTo>
                    <a:pt x="139" y="566"/>
                  </a:lnTo>
                  <a:lnTo>
                    <a:pt x="144" y="566"/>
                  </a:lnTo>
                  <a:lnTo>
                    <a:pt x="144" y="710"/>
                  </a:lnTo>
                  <a:lnTo>
                    <a:pt x="144" y="664"/>
                  </a:lnTo>
                  <a:lnTo>
                    <a:pt x="149" y="684"/>
                  </a:lnTo>
                  <a:lnTo>
                    <a:pt x="149" y="761"/>
                  </a:lnTo>
                  <a:lnTo>
                    <a:pt x="155" y="787"/>
                  </a:lnTo>
                  <a:lnTo>
                    <a:pt x="155" y="792"/>
                  </a:lnTo>
                  <a:lnTo>
                    <a:pt x="155" y="720"/>
                  </a:lnTo>
                  <a:lnTo>
                    <a:pt x="160" y="715"/>
                  </a:lnTo>
                  <a:lnTo>
                    <a:pt x="160" y="756"/>
                  </a:lnTo>
                  <a:lnTo>
                    <a:pt x="160" y="689"/>
                  </a:lnTo>
                  <a:lnTo>
                    <a:pt x="165" y="638"/>
                  </a:lnTo>
                  <a:lnTo>
                    <a:pt x="165" y="658"/>
                  </a:lnTo>
                  <a:lnTo>
                    <a:pt x="165" y="602"/>
                  </a:lnTo>
                  <a:lnTo>
                    <a:pt x="170" y="591"/>
                  </a:lnTo>
                  <a:lnTo>
                    <a:pt x="170" y="622"/>
                  </a:lnTo>
                  <a:lnTo>
                    <a:pt x="175" y="597"/>
                  </a:lnTo>
                  <a:lnTo>
                    <a:pt x="175" y="525"/>
                  </a:lnTo>
                  <a:lnTo>
                    <a:pt x="175" y="550"/>
                  </a:lnTo>
                  <a:lnTo>
                    <a:pt x="180" y="561"/>
                  </a:lnTo>
                  <a:lnTo>
                    <a:pt x="180" y="530"/>
                  </a:lnTo>
                  <a:lnTo>
                    <a:pt x="180" y="550"/>
                  </a:lnTo>
                  <a:lnTo>
                    <a:pt x="185" y="545"/>
                  </a:lnTo>
                  <a:lnTo>
                    <a:pt x="185" y="622"/>
                  </a:lnTo>
                  <a:lnTo>
                    <a:pt x="191" y="607"/>
                  </a:lnTo>
                  <a:lnTo>
                    <a:pt x="191" y="674"/>
                  </a:lnTo>
                  <a:lnTo>
                    <a:pt x="196" y="705"/>
                  </a:lnTo>
                  <a:lnTo>
                    <a:pt x="196" y="684"/>
                  </a:lnTo>
                  <a:lnTo>
                    <a:pt x="196" y="694"/>
                  </a:lnTo>
                  <a:lnTo>
                    <a:pt x="201" y="700"/>
                  </a:lnTo>
                  <a:lnTo>
                    <a:pt x="201" y="638"/>
                  </a:lnTo>
                  <a:lnTo>
                    <a:pt x="206" y="607"/>
                  </a:lnTo>
                  <a:lnTo>
                    <a:pt x="206" y="478"/>
                  </a:lnTo>
                  <a:lnTo>
                    <a:pt x="211" y="447"/>
                  </a:lnTo>
                  <a:lnTo>
                    <a:pt x="211" y="283"/>
                  </a:lnTo>
                  <a:lnTo>
                    <a:pt x="216" y="293"/>
                  </a:lnTo>
                  <a:lnTo>
                    <a:pt x="216" y="226"/>
                  </a:lnTo>
                  <a:lnTo>
                    <a:pt x="216" y="247"/>
                  </a:lnTo>
                  <a:lnTo>
                    <a:pt x="222" y="226"/>
                  </a:lnTo>
                  <a:lnTo>
                    <a:pt x="222" y="103"/>
                  </a:lnTo>
                  <a:lnTo>
                    <a:pt x="227" y="128"/>
                  </a:lnTo>
                  <a:lnTo>
                    <a:pt x="227" y="170"/>
                  </a:lnTo>
                  <a:lnTo>
                    <a:pt x="227" y="82"/>
                  </a:lnTo>
                  <a:lnTo>
                    <a:pt x="232" y="108"/>
                  </a:lnTo>
                  <a:lnTo>
                    <a:pt x="232" y="170"/>
                  </a:lnTo>
                  <a:lnTo>
                    <a:pt x="237" y="200"/>
                  </a:lnTo>
                  <a:lnTo>
                    <a:pt x="237" y="386"/>
                  </a:lnTo>
                  <a:lnTo>
                    <a:pt x="242" y="355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08" name="Freeform 80"/>
            <p:cNvSpPr>
              <a:spLocks/>
            </p:cNvSpPr>
            <p:nvPr/>
          </p:nvSpPr>
          <p:spPr bwMode="auto">
            <a:xfrm>
              <a:off x="2166938" y="1454150"/>
              <a:ext cx="384175" cy="1454150"/>
            </a:xfrm>
            <a:custGeom>
              <a:avLst/>
              <a:gdLst>
                <a:gd name="T0" fmla="*/ 0 w 242"/>
                <a:gd name="T1" fmla="*/ 520 h 916"/>
                <a:gd name="T2" fmla="*/ 5 w 242"/>
                <a:gd name="T3" fmla="*/ 736 h 916"/>
                <a:gd name="T4" fmla="*/ 16 w 242"/>
                <a:gd name="T5" fmla="*/ 803 h 916"/>
                <a:gd name="T6" fmla="*/ 21 w 242"/>
                <a:gd name="T7" fmla="*/ 906 h 916"/>
                <a:gd name="T8" fmla="*/ 26 w 242"/>
                <a:gd name="T9" fmla="*/ 834 h 916"/>
                <a:gd name="T10" fmla="*/ 31 w 242"/>
                <a:gd name="T11" fmla="*/ 834 h 916"/>
                <a:gd name="T12" fmla="*/ 36 w 242"/>
                <a:gd name="T13" fmla="*/ 715 h 916"/>
                <a:gd name="T14" fmla="*/ 41 w 242"/>
                <a:gd name="T15" fmla="*/ 515 h 916"/>
                <a:gd name="T16" fmla="*/ 52 w 242"/>
                <a:gd name="T17" fmla="*/ 309 h 916"/>
                <a:gd name="T18" fmla="*/ 57 w 242"/>
                <a:gd name="T19" fmla="*/ 237 h 916"/>
                <a:gd name="T20" fmla="*/ 62 w 242"/>
                <a:gd name="T21" fmla="*/ 206 h 916"/>
                <a:gd name="T22" fmla="*/ 67 w 242"/>
                <a:gd name="T23" fmla="*/ 211 h 916"/>
                <a:gd name="T24" fmla="*/ 72 w 242"/>
                <a:gd name="T25" fmla="*/ 72 h 916"/>
                <a:gd name="T26" fmla="*/ 77 w 242"/>
                <a:gd name="T27" fmla="*/ 123 h 916"/>
                <a:gd name="T28" fmla="*/ 82 w 242"/>
                <a:gd name="T29" fmla="*/ 72 h 916"/>
                <a:gd name="T30" fmla="*/ 88 w 242"/>
                <a:gd name="T31" fmla="*/ 31 h 916"/>
                <a:gd name="T32" fmla="*/ 93 w 242"/>
                <a:gd name="T33" fmla="*/ 98 h 916"/>
                <a:gd name="T34" fmla="*/ 98 w 242"/>
                <a:gd name="T35" fmla="*/ 62 h 916"/>
                <a:gd name="T36" fmla="*/ 103 w 242"/>
                <a:gd name="T37" fmla="*/ 293 h 916"/>
                <a:gd name="T38" fmla="*/ 113 w 242"/>
                <a:gd name="T39" fmla="*/ 360 h 916"/>
                <a:gd name="T40" fmla="*/ 118 w 242"/>
                <a:gd name="T41" fmla="*/ 396 h 916"/>
                <a:gd name="T42" fmla="*/ 124 w 242"/>
                <a:gd name="T43" fmla="*/ 376 h 916"/>
                <a:gd name="T44" fmla="*/ 129 w 242"/>
                <a:gd name="T45" fmla="*/ 422 h 916"/>
                <a:gd name="T46" fmla="*/ 134 w 242"/>
                <a:gd name="T47" fmla="*/ 520 h 916"/>
                <a:gd name="T48" fmla="*/ 139 w 242"/>
                <a:gd name="T49" fmla="*/ 458 h 916"/>
                <a:gd name="T50" fmla="*/ 144 w 242"/>
                <a:gd name="T51" fmla="*/ 422 h 916"/>
                <a:gd name="T52" fmla="*/ 149 w 242"/>
                <a:gd name="T53" fmla="*/ 422 h 916"/>
                <a:gd name="T54" fmla="*/ 155 w 242"/>
                <a:gd name="T55" fmla="*/ 355 h 916"/>
                <a:gd name="T56" fmla="*/ 160 w 242"/>
                <a:gd name="T57" fmla="*/ 221 h 916"/>
                <a:gd name="T58" fmla="*/ 165 w 242"/>
                <a:gd name="T59" fmla="*/ 180 h 916"/>
                <a:gd name="T60" fmla="*/ 170 w 242"/>
                <a:gd name="T61" fmla="*/ 267 h 916"/>
                <a:gd name="T62" fmla="*/ 180 w 242"/>
                <a:gd name="T63" fmla="*/ 257 h 916"/>
                <a:gd name="T64" fmla="*/ 185 w 242"/>
                <a:gd name="T65" fmla="*/ 381 h 916"/>
                <a:gd name="T66" fmla="*/ 191 w 242"/>
                <a:gd name="T67" fmla="*/ 345 h 916"/>
                <a:gd name="T68" fmla="*/ 196 w 242"/>
                <a:gd name="T69" fmla="*/ 309 h 916"/>
                <a:gd name="T70" fmla="*/ 201 w 242"/>
                <a:gd name="T71" fmla="*/ 386 h 916"/>
                <a:gd name="T72" fmla="*/ 211 w 242"/>
                <a:gd name="T73" fmla="*/ 545 h 916"/>
                <a:gd name="T74" fmla="*/ 216 w 242"/>
                <a:gd name="T75" fmla="*/ 725 h 916"/>
                <a:gd name="T76" fmla="*/ 221 w 242"/>
                <a:gd name="T77" fmla="*/ 679 h 916"/>
                <a:gd name="T78" fmla="*/ 227 w 242"/>
                <a:gd name="T79" fmla="*/ 705 h 916"/>
                <a:gd name="T80" fmla="*/ 232 w 242"/>
                <a:gd name="T81" fmla="*/ 669 h 916"/>
                <a:gd name="T82" fmla="*/ 237 w 242"/>
                <a:gd name="T83" fmla="*/ 648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2" h="916">
                  <a:moveTo>
                    <a:pt x="0" y="489"/>
                  </a:moveTo>
                  <a:lnTo>
                    <a:pt x="0" y="556"/>
                  </a:lnTo>
                  <a:lnTo>
                    <a:pt x="0" y="520"/>
                  </a:lnTo>
                  <a:lnTo>
                    <a:pt x="5" y="633"/>
                  </a:lnTo>
                  <a:lnTo>
                    <a:pt x="5" y="782"/>
                  </a:lnTo>
                  <a:lnTo>
                    <a:pt x="5" y="736"/>
                  </a:lnTo>
                  <a:lnTo>
                    <a:pt x="10" y="746"/>
                  </a:lnTo>
                  <a:lnTo>
                    <a:pt x="10" y="823"/>
                  </a:lnTo>
                  <a:lnTo>
                    <a:pt x="16" y="803"/>
                  </a:lnTo>
                  <a:lnTo>
                    <a:pt x="16" y="916"/>
                  </a:lnTo>
                  <a:lnTo>
                    <a:pt x="16" y="854"/>
                  </a:lnTo>
                  <a:lnTo>
                    <a:pt x="21" y="906"/>
                  </a:lnTo>
                  <a:lnTo>
                    <a:pt x="21" y="823"/>
                  </a:lnTo>
                  <a:lnTo>
                    <a:pt x="21" y="844"/>
                  </a:lnTo>
                  <a:lnTo>
                    <a:pt x="26" y="834"/>
                  </a:lnTo>
                  <a:lnTo>
                    <a:pt x="26" y="818"/>
                  </a:lnTo>
                  <a:lnTo>
                    <a:pt x="26" y="828"/>
                  </a:lnTo>
                  <a:lnTo>
                    <a:pt x="31" y="834"/>
                  </a:lnTo>
                  <a:lnTo>
                    <a:pt x="31" y="725"/>
                  </a:lnTo>
                  <a:lnTo>
                    <a:pt x="36" y="674"/>
                  </a:lnTo>
                  <a:lnTo>
                    <a:pt x="36" y="715"/>
                  </a:lnTo>
                  <a:lnTo>
                    <a:pt x="36" y="648"/>
                  </a:lnTo>
                  <a:lnTo>
                    <a:pt x="41" y="648"/>
                  </a:lnTo>
                  <a:lnTo>
                    <a:pt x="41" y="515"/>
                  </a:lnTo>
                  <a:lnTo>
                    <a:pt x="46" y="458"/>
                  </a:lnTo>
                  <a:lnTo>
                    <a:pt x="46" y="293"/>
                  </a:lnTo>
                  <a:lnTo>
                    <a:pt x="52" y="309"/>
                  </a:lnTo>
                  <a:lnTo>
                    <a:pt x="52" y="314"/>
                  </a:lnTo>
                  <a:lnTo>
                    <a:pt x="52" y="262"/>
                  </a:lnTo>
                  <a:lnTo>
                    <a:pt x="57" y="237"/>
                  </a:lnTo>
                  <a:lnTo>
                    <a:pt x="57" y="206"/>
                  </a:lnTo>
                  <a:lnTo>
                    <a:pt x="57" y="237"/>
                  </a:lnTo>
                  <a:lnTo>
                    <a:pt x="62" y="206"/>
                  </a:lnTo>
                  <a:lnTo>
                    <a:pt x="62" y="154"/>
                  </a:lnTo>
                  <a:lnTo>
                    <a:pt x="67" y="185"/>
                  </a:lnTo>
                  <a:lnTo>
                    <a:pt x="67" y="211"/>
                  </a:lnTo>
                  <a:lnTo>
                    <a:pt x="67" y="170"/>
                  </a:lnTo>
                  <a:lnTo>
                    <a:pt x="72" y="231"/>
                  </a:lnTo>
                  <a:lnTo>
                    <a:pt x="72" y="72"/>
                  </a:lnTo>
                  <a:lnTo>
                    <a:pt x="72" y="206"/>
                  </a:lnTo>
                  <a:lnTo>
                    <a:pt x="77" y="93"/>
                  </a:lnTo>
                  <a:lnTo>
                    <a:pt x="77" y="123"/>
                  </a:lnTo>
                  <a:lnTo>
                    <a:pt x="77" y="72"/>
                  </a:lnTo>
                  <a:lnTo>
                    <a:pt x="82" y="57"/>
                  </a:lnTo>
                  <a:lnTo>
                    <a:pt x="82" y="72"/>
                  </a:lnTo>
                  <a:lnTo>
                    <a:pt x="82" y="36"/>
                  </a:lnTo>
                  <a:lnTo>
                    <a:pt x="88" y="0"/>
                  </a:lnTo>
                  <a:lnTo>
                    <a:pt x="88" y="31"/>
                  </a:lnTo>
                  <a:lnTo>
                    <a:pt x="88" y="10"/>
                  </a:lnTo>
                  <a:lnTo>
                    <a:pt x="93" y="5"/>
                  </a:lnTo>
                  <a:lnTo>
                    <a:pt x="93" y="98"/>
                  </a:lnTo>
                  <a:lnTo>
                    <a:pt x="93" y="72"/>
                  </a:lnTo>
                  <a:lnTo>
                    <a:pt x="98" y="123"/>
                  </a:lnTo>
                  <a:lnTo>
                    <a:pt x="98" y="62"/>
                  </a:lnTo>
                  <a:lnTo>
                    <a:pt x="98" y="134"/>
                  </a:lnTo>
                  <a:lnTo>
                    <a:pt x="103" y="129"/>
                  </a:lnTo>
                  <a:lnTo>
                    <a:pt x="103" y="293"/>
                  </a:lnTo>
                  <a:lnTo>
                    <a:pt x="108" y="237"/>
                  </a:lnTo>
                  <a:lnTo>
                    <a:pt x="108" y="350"/>
                  </a:lnTo>
                  <a:lnTo>
                    <a:pt x="113" y="360"/>
                  </a:lnTo>
                  <a:lnTo>
                    <a:pt x="113" y="345"/>
                  </a:lnTo>
                  <a:lnTo>
                    <a:pt x="113" y="427"/>
                  </a:lnTo>
                  <a:lnTo>
                    <a:pt x="118" y="396"/>
                  </a:lnTo>
                  <a:lnTo>
                    <a:pt x="118" y="340"/>
                  </a:lnTo>
                  <a:lnTo>
                    <a:pt x="124" y="381"/>
                  </a:lnTo>
                  <a:lnTo>
                    <a:pt x="124" y="376"/>
                  </a:lnTo>
                  <a:lnTo>
                    <a:pt x="124" y="412"/>
                  </a:lnTo>
                  <a:lnTo>
                    <a:pt x="129" y="381"/>
                  </a:lnTo>
                  <a:lnTo>
                    <a:pt x="129" y="422"/>
                  </a:lnTo>
                  <a:lnTo>
                    <a:pt x="129" y="406"/>
                  </a:lnTo>
                  <a:lnTo>
                    <a:pt x="134" y="412"/>
                  </a:lnTo>
                  <a:lnTo>
                    <a:pt x="134" y="520"/>
                  </a:lnTo>
                  <a:lnTo>
                    <a:pt x="134" y="401"/>
                  </a:lnTo>
                  <a:lnTo>
                    <a:pt x="134" y="463"/>
                  </a:lnTo>
                  <a:lnTo>
                    <a:pt x="139" y="458"/>
                  </a:lnTo>
                  <a:lnTo>
                    <a:pt x="139" y="412"/>
                  </a:lnTo>
                  <a:lnTo>
                    <a:pt x="139" y="448"/>
                  </a:lnTo>
                  <a:lnTo>
                    <a:pt x="144" y="422"/>
                  </a:lnTo>
                  <a:lnTo>
                    <a:pt x="144" y="412"/>
                  </a:lnTo>
                  <a:lnTo>
                    <a:pt x="144" y="442"/>
                  </a:lnTo>
                  <a:lnTo>
                    <a:pt x="149" y="422"/>
                  </a:lnTo>
                  <a:lnTo>
                    <a:pt x="149" y="432"/>
                  </a:lnTo>
                  <a:lnTo>
                    <a:pt x="149" y="360"/>
                  </a:lnTo>
                  <a:lnTo>
                    <a:pt x="155" y="355"/>
                  </a:lnTo>
                  <a:lnTo>
                    <a:pt x="155" y="314"/>
                  </a:lnTo>
                  <a:lnTo>
                    <a:pt x="160" y="304"/>
                  </a:lnTo>
                  <a:lnTo>
                    <a:pt x="160" y="221"/>
                  </a:lnTo>
                  <a:lnTo>
                    <a:pt x="165" y="206"/>
                  </a:lnTo>
                  <a:lnTo>
                    <a:pt x="165" y="226"/>
                  </a:lnTo>
                  <a:lnTo>
                    <a:pt x="165" y="180"/>
                  </a:lnTo>
                  <a:lnTo>
                    <a:pt x="170" y="175"/>
                  </a:lnTo>
                  <a:lnTo>
                    <a:pt x="170" y="298"/>
                  </a:lnTo>
                  <a:lnTo>
                    <a:pt x="170" y="267"/>
                  </a:lnTo>
                  <a:lnTo>
                    <a:pt x="175" y="237"/>
                  </a:lnTo>
                  <a:lnTo>
                    <a:pt x="175" y="298"/>
                  </a:lnTo>
                  <a:lnTo>
                    <a:pt x="180" y="257"/>
                  </a:lnTo>
                  <a:lnTo>
                    <a:pt x="180" y="345"/>
                  </a:lnTo>
                  <a:lnTo>
                    <a:pt x="185" y="304"/>
                  </a:lnTo>
                  <a:lnTo>
                    <a:pt x="185" y="381"/>
                  </a:lnTo>
                  <a:lnTo>
                    <a:pt x="185" y="319"/>
                  </a:lnTo>
                  <a:lnTo>
                    <a:pt x="191" y="381"/>
                  </a:lnTo>
                  <a:lnTo>
                    <a:pt x="191" y="345"/>
                  </a:lnTo>
                  <a:lnTo>
                    <a:pt x="191" y="355"/>
                  </a:lnTo>
                  <a:lnTo>
                    <a:pt x="196" y="381"/>
                  </a:lnTo>
                  <a:lnTo>
                    <a:pt x="196" y="309"/>
                  </a:lnTo>
                  <a:lnTo>
                    <a:pt x="196" y="329"/>
                  </a:lnTo>
                  <a:lnTo>
                    <a:pt x="201" y="304"/>
                  </a:lnTo>
                  <a:lnTo>
                    <a:pt x="201" y="386"/>
                  </a:lnTo>
                  <a:lnTo>
                    <a:pt x="206" y="370"/>
                  </a:lnTo>
                  <a:lnTo>
                    <a:pt x="206" y="478"/>
                  </a:lnTo>
                  <a:lnTo>
                    <a:pt x="211" y="545"/>
                  </a:lnTo>
                  <a:lnTo>
                    <a:pt x="211" y="689"/>
                  </a:lnTo>
                  <a:lnTo>
                    <a:pt x="216" y="659"/>
                  </a:lnTo>
                  <a:lnTo>
                    <a:pt x="216" y="725"/>
                  </a:lnTo>
                  <a:lnTo>
                    <a:pt x="216" y="705"/>
                  </a:lnTo>
                  <a:lnTo>
                    <a:pt x="221" y="741"/>
                  </a:lnTo>
                  <a:lnTo>
                    <a:pt x="221" y="679"/>
                  </a:lnTo>
                  <a:lnTo>
                    <a:pt x="221" y="700"/>
                  </a:lnTo>
                  <a:lnTo>
                    <a:pt x="227" y="664"/>
                  </a:lnTo>
                  <a:lnTo>
                    <a:pt x="227" y="705"/>
                  </a:lnTo>
                  <a:lnTo>
                    <a:pt x="227" y="689"/>
                  </a:lnTo>
                  <a:lnTo>
                    <a:pt x="232" y="720"/>
                  </a:lnTo>
                  <a:lnTo>
                    <a:pt x="232" y="669"/>
                  </a:lnTo>
                  <a:lnTo>
                    <a:pt x="237" y="638"/>
                  </a:lnTo>
                  <a:lnTo>
                    <a:pt x="237" y="700"/>
                  </a:lnTo>
                  <a:lnTo>
                    <a:pt x="237" y="648"/>
                  </a:lnTo>
                  <a:lnTo>
                    <a:pt x="242" y="628"/>
                  </a:lnTo>
                  <a:lnTo>
                    <a:pt x="242" y="64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09" name="Freeform 81"/>
            <p:cNvSpPr>
              <a:spLocks/>
            </p:cNvSpPr>
            <p:nvPr/>
          </p:nvSpPr>
          <p:spPr bwMode="auto">
            <a:xfrm>
              <a:off x="2551113" y="1592263"/>
              <a:ext cx="384175" cy="1700212"/>
            </a:xfrm>
            <a:custGeom>
              <a:avLst/>
              <a:gdLst>
                <a:gd name="T0" fmla="*/ 5 w 242"/>
                <a:gd name="T1" fmla="*/ 505 h 1071"/>
                <a:gd name="T2" fmla="*/ 10 w 242"/>
                <a:gd name="T3" fmla="*/ 283 h 1071"/>
                <a:gd name="T4" fmla="*/ 21 w 242"/>
                <a:gd name="T5" fmla="*/ 268 h 1071"/>
                <a:gd name="T6" fmla="*/ 21 w 242"/>
                <a:gd name="T7" fmla="*/ 283 h 1071"/>
                <a:gd name="T8" fmla="*/ 31 w 242"/>
                <a:gd name="T9" fmla="*/ 196 h 1071"/>
                <a:gd name="T10" fmla="*/ 36 w 242"/>
                <a:gd name="T11" fmla="*/ 150 h 1071"/>
                <a:gd name="T12" fmla="*/ 41 w 242"/>
                <a:gd name="T13" fmla="*/ 11 h 1071"/>
                <a:gd name="T14" fmla="*/ 46 w 242"/>
                <a:gd name="T15" fmla="*/ 0 h 1071"/>
                <a:gd name="T16" fmla="*/ 51 w 242"/>
                <a:gd name="T17" fmla="*/ 191 h 1071"/>
                <a:gd name="T18" fmla="*/ 57 w 242"/>
                <a:gd name="T19" fmla="*/ 283 h 1071"/>
                <a:gd name="T20" fmla="*/ 62 w 242"/>
                <a:gd name="T21" fmla="*/ 541 h 1071"/>
                <a:gd name="T22" fmla="*/ 72 w 242"/>
                <a:gd name="T23" fmla="*/ 813 h 1071"/>
                <a:gd name="T24" fmla="*/ 77 w 242"/>
                <a:gd name="T25" fmla="*/ 824 h 1071"/>
                <a:gd name="T26" fmla="*/ 77 w 242"/>
                <a:gd name="T27" fmla="*/ 860 h 1071"/>
                <a:gd name="T28" fmla="*/ 82 w 242"/>
                <a:gd name="T29" fmla="*/ 752 h 1071"/>
                <a:gd name="T30" fmla="*/ 87 w 242"/>
                <a:gd name="T31" fmla="*/ 772 h 1071"/>
                <a:gd name="T32" fmla="*/ 93 w 242"/>
                <a:gd name="T33" fmla="*/ 767 h 1071"/>
                <a:gd name="T34" fmla="*/ 103 w 242"/>
                <a:gd name="T35" fmla="*/ 566 h 1071"/>
                <a:gd name="T36" fmla="*/ 108 w 242"/>
                <a:gd name="T37" fmla="*/ 448 h 1071"/>
                <a:gd name="T38" fmla="*/ 113 w 242"/>
                <a:gd name="T39" fmla="*/ 299 h 1071"/>
                <a:gd name="T40" fmla="*/ 118 w 242"/>
                <a:gd name="T41" fmla="*/ 273 h 1071"/>
                <a:gd name="T42" fmla="*/ 124 w 242"/>
                <a:gd name="T43" fmla="*/ 217 h 1071"/>
                <a:gd name="T44" fmla="*/ 129 w 242"/>
                <a:gd name="T45" fmla="*/ 237 h 1071"/>
                <a:gd name="T46" fmla="*/ 134 w 242"/>
                <a:gd name="T47" fmla="*/ 247 h 1071"/>
                <a:gd name="T48" fmla="*/ 139 w 242"/>
                <a:gd name="T49" fmla="*/ 304 h 1071"/>
                <a:gd name="T50" fmla="*/ 144 w 242"/>
                <a:gd name="T51" fmla="*/ 381 h 1071"/>
                <a:gd name="T52" fmla="*/ 149 w 242"/>
                <a:gd name="T53" fmla="*/ 469 h 1071"/>
                <a:gd name="T54" fmla="*/ 154 w 242"/>
                <a:gd name="T55" fmla="*/ 613 h 1071"/>
                <a:gd name="T56" fmla="*/ 160 w 242"/>
                <a:gd name="T57" fmla="*/ 623 h 1071"/>
                <a:gd name="T58" fmla="*/ 165 w 242"/>
                <a:gd name="T59" fmla="*/ 597 h 1071"/>
                <a:gd name="T60" fmla="*/ 170 w 242"/>
                <a:gd name="T61" fmla="*/ 747 h 1071"/>
                <a:gd name="T62" fmla="*/ 175 w 242"/>
                <a:gd name="T63" fmla="*/ 849 h 1071"/>
                <a:gd name="T64" fmla="*/ 180 w 242"/>
                <a:gd name="T65" fmla="*/ 813 h 1071"/>
                <a:gd name="T66" fmla="*/ 185 w 242"/>
                <a:gd name="T67" fmla="*/ 978 h 1071"/>
                <a:gd name="T68" fmla="*/ 196 w 242"/>
                <a:gd name="T69" fmla="*/ 1035 h 1071"/>
                <a:gd name="T70" fmla="*/ 201 w 242"/>
                <a:gd name="T71" fmla="*/ 1024 h 1071"/>
                <a:gd name="T72" fmla="*/ 206 w 242"/>
                <a:gd name="T73" fmla="*/ 922 h 1071"/>
                <a:gd name="T74" fmla="*/ 211 w 242"/>
                <a:gd name="T75" fmla="*/ 865 h 1071"/>
                <a:gd name="T76" fmla="*/ 221 w 242"/>
                <a:gd name="T77" fmla="*/ 865 h 1071"/>
                <a:gd name="T78" fmla="*/ 226 w 242"/>
                <a:gd name="T79" fmla="*/ 880 h 1071"/>
                <a:gd name="T80" fmla="*/ 232 w 242"/>
                <a:gd name="T81" fmla="*/ 834 h 1071"/>
                <a:gd name="T82" fmla="*/ 237 w 242"/>
                <a:gd name="T83" fmla="*/ 608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2" h="1071">
                  <a:moveTo>
                    <a:pt x="0" y="561"/>
                  </a:moveTo>
                  <a:lnTo>
                    <a:pt x="0" y="520"/>
                  </a:lnTo>
                  <a:lnTo>
                    <a:pt x="5" y="505"/>
                  </a:lnTo>
                  <a:lnTo>
                    <a:pt x="5" y="417"/>
                  </a:lnTo>
                  <a:lnTo>
                    <a:pt x="10" y="350"/>
                  </a:lnTo>
                  <a:lnTo>
                    <a:pt x="10" y="283"/>
                  </a:lnTo>
                  <a:lnTo>
                    <a:pt x="15" y="278"/>
                  </a:lnTo>
                  <a:lnTo>
                    <a:pt x="15" y="217"/>
                  </a:lnTo>
                  <a:lnTo>
                    <a:pt x="21" y="268"/>
                  </a:lnTo>
                  <a:lnTo>
                    <a:pt x="21" y="289"/>
                  </a:lnTo>
                  <a:lnTo>
                    <a:pt x="21" y="247"/>
                  </a:lnTo>
                  <a:lnTo>
                    <a:pt x="21" y="283"/>
                  </a:lnTo>
                  <a:lnTo>
                    <a:pt x="26" y="319"/>
                  </a:lnTo>
                  <a:lnTo>
                    <a:pt x="26" y="211"/>
                  </a:lnTo>
                  <a:lnTo>
                    <a:pt x="31" y="196"/>
                  </a:lnTo>
                  <a:lnTo>
                    <a:pt x="31" y="129"/>
                  </a:lnTo>
                  <a:lnTo>
                    <a:pt x="36" y="103"/>
                  </a:lnTo>
                  <a:lnTo>
                    <a:pt x="36" y="150"/>
                  </a:lnTo>
                  <a:lnTo>
                    <a:pt x="36" y="36"/>
                  </a:lnTo>
                  <a:lnTo>
                    <a:pt x="41" y="31"/>
                  </a:lnTo>
                  <a:lnTo>
                    <a:pt x="41" y="11"/>
                  </a:lnTo>
                  <a:lnTo>
                    <a:pt x="46" y="67"/>
                  </a:lnTo>
                  <a:lnTo>
                    <a:pt x="46" y="83"/>
                  </a:lnTo>
                  <a:lnTo>
                    <a:pt x="46" y="0"/>
                  </a:lnTo>
                  <a:lnTo>
                    <a:pt x="46" y="36"/>
                  </a:lnTo>
                  <a:lnTo>
                    <a:pt x="51" y="67"/>
                  </a:lnTo>
                  <a:lnTo>
                    <a:pt x="51" y="191"/>
                  </a:lnTo>
                  <a:lnTo>
                    <a:pt x="57" y="206"/>
                  </a:lnTo>
                  <a:lnTo>
                    <a:pt x="57" y="345"/>
                  </a:lnTo>
                  <a:lnTo>
                    <a:pt x="57" y="283"/>
                  </a:lnTo>
                  <a:lnTo>
                    <a:pt x="62" y="474"/>
                  </a:lnTo>
                  <a:lnTo>
                    <a:pt x="62" y="448"/>
                  </a:lnTo>
                  <a:lnTo>
                    <a:pt x="62" y="541"/>
                  </a:lnTo>
                  <a:lnTo>
                    <a:pt x="67" y="582"/>
                  </a:lnTo>
                  <a:lnTo>
                    <a:pt x="67" y="777"/>
                  </a:lnTo>
                  <a:lnTo>
                    <a:pt x="72" y="813"/>
                  </a:lnTo>
                  <a:lnTo>
                    <a:pt x="72" y="870"/>
                  </a:lnTo>
                  <a:lnTo>
                    <a:pt x="72" y="865"/>
                  </a:lnTo>
                  <a:lnTo>
                    <a:pt x="77" y="824"/>
                  </a:lnTo>
                  <a:lnTo>
                    <a:pt x="77" y="880"/>
                  </a:lnTo>
                  <a:lnTo>
                    <a:pt x="77" y="813"/>
                  </a:lnTo>
                  <a:lnTo>
                    <a:pt x="77" y="860"/>
                  </a:lnTo>
                  <a:lnTo>
                    <a:pt x="82" y="813"/>
                  </a:lnTo>
                  <a:lnTo>
                    <a:pt x="82" y="834"/>
                  </a:lnTo>
                  <a:lnTo>
                    <a:pt x="82" y="752"/>
                  </a:lnTo>
                  <a:lnTo>
                    <a:pt x="87" y="803"/>
                  </a:lnTo>
                  <a:lnTo>
                    <a:pt x="87" y="757"/>
                  </a:lnTo>
                  <a:lnTo>
                    <a:pt x="87" y="772"/>
                  </a:lnTo>
                  <a:lnTo>
                    <a:pt x="93" y="762"/>
                  </a:lnTo>
                  <a:lnTo>
                    <a:pt x="93" y="824"/>
                  </a:lnTo>
                  <a:lnTo>
                    <a:pt x="93" y="767"/>
                  </a:lnTo>
                  <a:lnTo>
                    <a:pt x="98" y="726"/>
                  </a:lnTo>
                  <a:lnTo>
                    <a:pt x="98" y="628"/>
                  </a:lnTo>
                  <a:lnTo>
                    <a:pt x="103" y="566"/>
                  </a:lnTo>
                  <a:lnTo>
                    <a:pt x="103" y="422"/>
                  </a:lnTo>
                  <a:lnTo>
                    <a:pt x="108" y="443"/>
                  </a:lnTo>
                  <a:lnTo>
                    <a:pt x="108" y="448"/>
                  </a:lnTo>
                  <a:lnTo>
                    <a:pt x="108" y="371"/>
                  </a:lnTo>
                  <a:lnTo>
                    <a:pt x="113" y="391"/>
                  </a:lnTo>
                  <a:lnTo>
                    <a:pt x="113" y="299"/>
                  </a:lnTo>
                  <a:lnTo>
                    <a:pt x="113" y="361"/>
                  </a:lnTo>
                  <a:lnTo>
                    <a:pt x="118" y="309"/>
                  </a:lnTo>
                  <a:lnTo>
                    <a:pt x="118" y="273"/>
                  </a:lnTo>
                  <a:lnTo>
                    <a:pt x="124" y="242"/>
                  </a:lnTo>
                  <a:lnTo>
                    <a:pt x="124" y="206"/>
                  </a:lnTo>
                  <a:lnTo>
                    <a:pt x="124" y="217"/>
                  </a:lnTo>
                  <a:lnTo>
                    <a:pt x="129" y="237"/>
                  </a:lnTo>
                  <a:lnTo>
                    <a:pt x="129" y="242"/>
                  </a:lnTo>
                  <a:lnTo>
                    <a:pt x="129" y="237"/>
                  </a:lnTo>
                  <a:lnTo>
                    <a:pt x="134" y="253"/>
                  </a:lnTo>
                  <a:lnTo>
                    <a:pt x="134" y="273"/>
                  </a:lnTo>
                  <a:lnTo>
                    <a:pt x="134" y="247"/>
                  </a:lnTo>
                  <a:lnTo>
                    <a:pt x="139" y="217"/>
                  </a:lnTo>
                  <a:lnTo>
                    <a:pt x="139" y="319"/>
                  </a:lnTo>
                  <a:lnTo>
                    <a:pt x="139" y="304"/>
                  </a:lnTo>
                  <a:lnTo>
                    <a:pt x="144" y="386"/>
                  </a:lnTo>
                  <a:lnTo>
                    <a:pt x="144" y="448"/>
                  </a:lnTo>
                  <a:lnTo>
                    <a:pt x="144" y="381"/>
                  </a:lnTo>
                  <a:lnTo>
                    <a:pt x="144" y="417"/>
                  </a:lnTo>
                  <a:lnTo>
                    <a:pt x="149" y="479"/>
                  </a:lnTo>
                  <a:lnTo>
                    <a:pt x="149" y="469"/>
                  </a:lnTo>
                  <a:lnTo>
                    <a:pt x="149" y="551"/>
                  </a:lnTo>
                  <a:lnTo>
                    <a:pt x="154" y="556"/>
                  </a:lnTo>
                  <a:lnTo>
                    <a:pt x="154" y="613"/>
                  </a:lnTo>
                  <a:lnTo>
                    <a:pt x="154" y="536"/>
                  </a:lnTo>
                  <a:lnTo>
                    <a:pt x="154" y="597"/>
                  </a:lnTo>
                  <a:lnTo>
                    <a:pt x="160" y="623"/>
                  </a:lnTo>
                  <a:lnTo>
                    <a:pt x="160" y="613"/>
                  </a:lnTo>
                  <a:lnTo>
                    <a:pt x="160" y="721"/>
                  </a:lnTo>
                  <a:lnTo>
                    <a:pt x="165" y="597"/>
                  </a:lnTo>
                  <a:lnTo>
                    <a:pt x="165" y="711"/>
                  </a:lnTo>
                  <a:lnTo>
                    <a:pt x="165" y="690"/>
                  </a:lnTo>
                  <a:lnTo>
                    <a:pt x="170" y="747"/>
                  </a:lnTo>
                  <a:lnTo>
                    <a:pt x="170" y="721"/>
                  </a:lnTo>
                  <a:lnTo>
                    <a:pt x="175" y="813"/>
                  </a:lnTo>
                  <a:lnTo>
                    <a:pt x="175" y="849"/>
                  </a:lnTo>
                  <a:lnTo>
                    <a:pt x="175" y="793"/>
                  </a:lnTo>
                  <a:lnTo>
                    <a:pt x="175" y="819"/>
                  </a:lnTo>
                  <a:lnTo>
                    <a:pt x="180" y="813"/>
                  </a:lnTo>
                  <a:lnTo>
                    <a:pt x="180" y="891"/>
                  </a:lnTo>
                  <a:lnTo>
                    <a:pt x="185" y="916"/>
                  </a:lnTo>
                  <a:lnTo>
                    <a:pt x="185" y="978"/>
                  </a:lnTo>
                  <a:lnTo>
                    <a:pt x="190" y="952"/>
                  </a:lnTo>
                  <a:lnTo>
                    <a:pt x="190" y="1071"/>
                  </a:lnTo>
                  <a:lnTo>
                    <a:pt x="196" y="1035"/>
                  </a:lnTo>
                  <a:lnTo>
                    <a:pt x="196" y="1040"/>
                  </a:lnTo>
                  <a:lnTo>
                    <a:pt x="196" y="1004"/>
                  </a:lnTo>
                  <a:lnTo>
                    <a:pt x="201" y="1024"/>
                  </a:lnTo>
                  <a:lnTo>
                    <a:pt x="201" y="988"/>
                  </a:lnTo>
                  <a:lnTo>
                    <a:pt x="206" y="978"/>
                  </a:lnTo>
                  <a:lnTo>
                    <a:pt x="206" y="922"/>
                  </a:lnTo>
                  <a:lnTo>
                    <a:pt x="211" y="901"/>
                  </a:lnTo>
                  <a:lnTo>
                    <a:pt x="211" y="855"/>
                  </a:lnTo>
                  <a:lnTo>
                    <a:pt x="211" y="865"/>
                  </a:lnTo>
                  <a:lnTo>
                    <a:pt x="216" y="875"/>
                  </a:lnTo>
                  <a:lnTo>
                    <a:pt x="216" y="788"/>
                  </a:lnTo>
                  <a:lnTo>
                    <a:pt x="221" y="865"/>
                  </a:lnTo>
                  <a:lnTo>
                    <a:pt x="221" y="844"/>
                  </a:lnTo>
                  <a:lnTo>
                    <a:pt x="221" y="886"/>
                  </a:lnTo>
                  <a:lnTo>
                    <a:pt x="226" y="880"/>
                  </a:lnTo>
                  <a:lnTo>
                    <a:pt x="226" y="819"/>
                  </a:lnTo>
                  <a:lnTo>
                    <a:pt x="226" y="834"/>
                  </a:lnTo>
                  <a:lnTo>
                    <a:pt x="232" y="834"/>
                  </a:lnTo>
                  <a:lnTo>
                    <a:pt x="232" y="798"/>
                  </a:lnTo>
                  <a:lnTo>
                    <a:pt x="237" y="747"/>
                  </a:lnTo>
                  <a:lnTo>
                    <a:pt x="237" y="608"/>
                  </a:lnTo>
                  <a:lnTo>
                    <a:pt x="242" y="587"/>
                  </a:lnTo>
                  <a:lnTo>
                    <a:pt x="242" y="541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10" name="Freeform 82"/>
            <p:cNvSpPr>
              <a:spLocks/>
            </p:cNvSpPr>
            <p:nvPr/>
          </p:nvSpPr>
          <p:spPr bwMode="auto">
            <a:xfrm>
              <a:off x="2935288" y="1649413"/>
              <a:ext cx="376237" cy="1568450"/>
            </a:xfrm>
            <a:custGeom>
              <a:avLst/>
              <a:gdLst>
                <a:gd name="T0" fmla="*/ 5 w 237"/>
                <a:gd name="T1" fmla="*/ 520 h 988"/>
                <a:gd name="T2" fmla="*/ 10 w 237"/>
                <a:gd name="T3" fmla="*/ 407 h 988"/>
                <a:gd name="T4" fmla="*/ 15 w 237"/>
                <a:gd name="T5" fmla="*/ 453 h 988"/>
                <a:gd name="T6" fmla="*/ 20 w 237"/>
                <a:gd name="T7" fmla="*/ 376 h 988"/>
                <a:gd name="T8" fmla="*/ 26 w 237"/>
                <a:gd name="T9" fmla="*/ 453 h 988"/>
                <a:gd name="T10" fmla="*/ 31 w 237"/>
                <a:gd name="T11" fmla="*/ 515 h 988"/>
                <a:gd name="T12" fmla="*/ 36 w 237"/>
                <a:gd name="T13" fmla="*/ 736 h 988"/>
                <a:gd name="T14" fmla="*/ 41 w 237"/>
                <a:gd name="T15" fmla="*/ 675 h 988"/>
                <a:gd name="T16" fmla="*/ 46 w 237"/>
                <a:gd name="T17" fmla="*/ 623 h 988"/>
                <a:gd name="T18" fmla="*/ 46 w 237"/>
                <a:gd name="T19" fmla="*/ 644 h 988"/>
                <a:gd name="T20" fmla="*/ 51 w 237"/>
                <a:gd name="T21" fmla="*/ 530 h 988"/>
                <a:gd name="T22" fmla="*/ 62 w 237"/>
                <a:gd name="T23" fmla="*/ 350 h 988"/>
                <a:gd name="T24" fmla="*/ 67 w 237"/>
                <a:gd name="T25" fmla="*/ 263 h 988"/>
                <a:gd name="T26" fmla="*/ 67 w 237"/>
                <a:gd name="T27" fmla="*/ 232 h 988"/>
                <a:gd name="T28" fmla="*/ 77 w 237"/>
                <a:gd name="T29" fmla="*/ 263 h 988"/>
                <a:gd name="T30" fmla="*/ 82 w 237"/>
                <a:gd name="T31" fmla="*/ 289 h 988"/>
                <a:gd name="T32" fmla="*/ 87 w 237"/>
                <a:gd name="T33" fmla="*/ 330 h 988"/>
                <a:gd name="T34" fmla="*/ 93 w 237"/>
                <a:gd name="T35" fmla="*/ 150 h 988"/>
                <a:gd name="T36" fmla="*/ 103 w 237"/>
                <a:gd name="T37" fmla="*/ 26 h 988"/>
                <a:gd name="T38" fmla="*/ 108 w 237"/>
                <a:gd name="T39" fmla="*/ 108 h 988"/>
                <a:gd name="T40" fmla="*/ 113 w 237"/>
                <a:gd name="T41" fmla="*/ 72 h 988"/>
                <a:gd name="T42" fmla="*/ 118 w 237"/>
                <a:gd name="T43" fmla="*/ 129 h 988"/>
                <a:gd name="T44" fmla="*/ 123 w 237"/>
                <a:gd name="T45" fmla="*/ 155 h 988"/>
                <a:gd name="T46" fmla="*/ 129 w 237"/>
                <a:gd name="T47" fmla="*/ 247 h 988"/>
                <a:gd name="T48" fmla="*/ 134 w 237"/>
                <a:gd name="T49" fmla="*/ 376 h 988"/>
                <a:gd name="T50" fmla="*/ 139 w 237"/>
                <a:gd name="T51" fmla="*/ 551 h 988"/>
                <a:gd name="T52" fmla="*/ 144 w 237"/>
                <a:gd name="T53" fmla="*/ 613 h 988"/>
                <a:gd name="T54" fmla="*/ 149 w 237"/>
                <a:gd name="T55" fmla="*/ 608 h 988"/>
                <a:gd name="T56" fmla="*/ 154 w 237"/>
                <a:gd name="T57" fmla="*/ 536 h 988"/>
                <a:gd name="T58" fmla="*/ 165 w 237"/>
                <a:gd name="T59" fmla="*/ 489 h 988"/>
                <a:gd name="T60" fmla="*/ 170 w 237"/>
                <a:gd name="T61" fmla="*/ 422 h 988"/>
                <a:gd name="T62" fmla="*/ 175 w 237"/>
                <a:gd name="T63" fmla="*/ 253 h 988"/>
                <a:gd name="T64" fmla="*/ 180 w 237"/>
                <a:gd name="T65" fmla="*/ 211 h 988"/>
                <a:gd name="T66" fmla="*/ 185 w 237"/>
                <a:gd name="T67" fmla="*/ 232 h 988"/>
                <a:gd name="T68" fmla="*/ 195 w 237"/>
                <a:gd name="T69" fmla="*/ 366 h 988"/>
                <a:gd name="T70" fmla="*/ 201 w 237"/>
                <a:gd name="T71" fmla="*/ 618 h 988"/>
                <a:gd name="T72" fmla="*/ 206 w 237"/>
                <a:gd name="T73" fmla="*/ 628 h 988"/>
                <a:gd name="T74" fmla="*/ 211 w 237"/>
                <a:gd name="T75" fmla="*/ 855 h 988"/>
                <a:gd name="T76" fmla="*/ 216 w 237"/>
                <a:gd name="T77" fmla="*/ 927 h 988"/>
                <a:gd name="T78" fmla="*/ 221 w 237"/>
                <a:gd name="T79" fmla="*/ 988 h 988"/>
                <a:gd name="T80" fmla="*/ 226 w 237"/>
                <a:gd name="T81" fmla="*/ 922 h 988"/>
                <a:gd name="T82" fmla="*/ 232 w 237"/>
                <a:gd name="T83" fmla="*/ 870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7" h="988">
                  <a:moveTo>
                    <a:pt x="0" y="505"/>
                  </a:moveTo>
                  <a:lnTo>
                    <a:pt x="0" y="520"/>
                  </a:lnTo>
                  <a:lnTo>
                    <a:pt x="5" y="520"/>
                  </a:lnTo>
                  <a:lnTo>
                    <a:pt x="5" y="448"/>
                  </a:lnTo>
                  <a:lnTo>
                    <a:pt x="5" y="474"/>
                  </a:lnTo>
                  <a:lnTo>
                    <a:pt x="10" y="407"/>
                  </a:lnTo>
                  <a:lnTo>
                    <a:pt x="10" y="355"/>
                  </a:lnTo>
                  <a:lnTo>
                    <a:pt x="10" y="371"/>
                  </a:lnTo>
                  <a:lnTo>
                    <a:pt x="15" y="453"/>
                  </a:lnTo>
                  <a:lnTo>
                    <a:pt x="15" y="376"/>
                  </a:lnTo>
                  <a:lnTo>
                    <a:pt x="15" y="392"/>
                  </a:lnTo>
                  <a:lnTo>
                    <a:pt x="20" y="376"/>
                  </a:lnTo>
                  <a:lnTo>
                    <a:pt x="20" y="453"/>
                  </a:lnTo>
                  <a:lnTo>
                    <a:pt x="26" y="494"/>
                  </a:lnTo>
                  <a:lnTo>
                    <a:pt x="26" y="453"/>
                  </a:lnTo>
                  <a:lnTo>
                    <a:pt x="26" y="572"/>
                  </a:lnTo>
                  <a:lnTo>
                    <a:pt x="31" y="572"/>
                  </a:lnTo>
                  <a:lnTo>
                    <a:pt x="31" y="515"/>
                  </a:lnTo>
                  <a:lnTo>
                    <a:pt x="31" y="623"/>
                  </a:lnTo>
                  <a:lnTo>
                    <a:pt x="36" y="680"/>
                  </a:lnTo>
                  <a:lnTo>
                    <a:pt x="36" y="736"/>
                  </a:lnTo>
                  <a:lnTo>
                    <a:pt x="36" y="659"/>
                  </a:lnTo>
                  <a:lnTo>
                    <a:pt x="41" y="644"/>
                  </a:lnTo>
                  <a:lnTo>
                    <a:pt x="41" y="675"/>
                  </a:lnTo>
                  <a:lnTo>
                    <a:pt x="41" y="639"/>
                  </a:lnTo>
                  <a:lnTo>
                    <a:pt x="41" y="664"/>
                  </a:lnTo>
                  <a:lnTo>
                    <a:pt x="46" y="623"/>
                  </a:lnTo>
                  <a:lnTo>
                    <a:pt x="46" y="664"/>
                  </a:lnTo>
                  <a:lnTo>
                    <a:pt x="46" y="613"/>
                  </a:lnTo>
                  <a:lnTo>
                    <a:pt x="46" y="644"/>
                  </a:lnTo>
                  <a:lnTo>
                    <a:pt x="51" y="561"/>
                  </a:lnTo>
                  <a:lnTo>
                    <a:pt x="51" y="623"/>
                  </a:lnTo>
                  <a:lnTo>
                    <a:pt x="51" y="530"/>
                  </a:lnTo>
                  <a:lnTo>
                    <a:pt x="57" y="474"/>
                  </a:lnTo>
                  <a:lnTo>
                    <a:pt x="57" y="381"/>
                  </a:lnTo>
                  <a:lnTo>
                    <a:pt x="62" y="350"/>
                  </a:lnTo>
                  <a:lnTo>
                    <a:pt x="62" y="299"/>
                  </a:lnTo>
                  <a:lnTo>
                    <a:pt x="62" y="402"/>
                  </a:lnTo>
                  <a:lnTo>
                    <a:pt x="67" y="263"/>
                  </a:lnTo>
                  <a:lnTo>
                    <a:pt x="67" y="268"/>
                  </a:lnTo>
                  <a:lnTo>
                    <a:pt x="67" y="181"/>
                  </a:lnTo>
                  <a:lnTo>
                    <a:pt x="67" y="232"/>
                  </a:lnTo>
                  <a:lnTo>
                    <a:pt x="72" y="206"/>
                  </a:lnTo>
                  <a:lnTo>
                    <a:pt x="72" y="278"/>
                  </a:lnTo>
                  <a:lnTo>
                    <a:pt x="77" y="263"/>
                  </a:lnTo>
                  <a:lnTo>
                    <a:pt x="77" y="340"/>
                  </a:lnTo>
                  <a:lnTo>
                    <a:pt x="77" y="335"/>
                  </a:lnTo>
                  <a:lnTo>
                    <a:pt x="82" y="289"/>
                  </a:lnTo>
                  <a:lnTo>
                    <a:pt x="82" y="355"/>
                  </a:lnTo>
                  <a:lnTo>
                    <a:pt x="87" y="319"/>
                  </a:lnTo>
                  <a:lnTo>
                    <a:pt x="87" y="330"/>
                  </a:lnTo>
                  <a:lnTo>
                    <a:pt x="87" y="206"/>
                  </a:lnTo>
                  <a:lnTo>
                    <a:pt x="93" y="242"/>
                  </a:lnTo>
                  <a:lnTo>
                    <a:pt x="93" y="150"/>
                  </a:lnTo>
                  <a:lnTo>
                    <a:pt x="98" y="124"/>
                  </a:lnTo>
                  <a:lnTo>
                    <a:pt x="98" y="47"/>
                  </a:lnTo>
                  <a:lnTo>
                    <a:pt x="103" y="26"/>
                  </a:lnTo>
                  <a:lnTo>
                    <a:pt x="103" y="119"/>
                  </a:lnTo>
                  <a:lnTo>
                    <a:pt x="103" y="62"/>
                  </a:lnTo>
                  <a:lnTo>
                    <a:pt x="108" y="108"/>
                  </a:lnTo>
                  <a:lnTo>
                    <a:pt x="108" y="36"/>
                  </a:lnTo>
                  <a:lnTo>
                    <a:pt x="113" y="47"/>
                  </a:lnTo>
                  <a:lnTo>
                    <a:pt x="113" y="72"/>
                  </a:lnTo>
                  <a:lnTo>
                    <a:pt x="113" y="0"/>
                  </a:lnTo>
                  <a:lnTo>
                    <a:pt x="113" y="36"/>
                  </a:lnTo>
                  <a:lnTo>
                    <a:pt x="118" y="129"/>
                  </a:lnTo>
                  <a:lnTo>
                    <a:pt x="118" y="47"/>
                  </a:lnTo>
                  <a:lnTo>
                    <a:pt x="118" y="155"/>
                  </a:lnTo>
                  <a:lnTo>
                    <a:pt x="123" y="155"/>
                  </a:lnTo>
                  <a:lnTo>
                    <a:pt x="123" y="144"/>
                  </a:lnTo>
                  <a:lnTo>
                    <a:pt x="123" y="268"/>
                  </a:lnTo>
                  <a:lnTo>
                    <a:pt x="129" y="247"/>
                  </a:lnTo>
                  <a:lnTo>
                    <a:pt x="129" y="381"/>
                  </a:lnTo>
                  <a:lnTo>
                    <a:pt x="134" y="412"/>
                  </a:lnTo>
                  <a:lnTo>
                    <a:pt x="134" y="376"/>
                  </a:lnTo>
                  <a:lnTo>
                    <a:pt x="134" y="479"/>
                  </a:lnTo>
                  <a:lnTo>
                    <a:pt x="139" y="587"/>
                  </a:lnTo>
                  <a:lnTo>
                    <a:pt x="139" y="551"/>
                  </a:lnTo>
                  <a:lnTo>
                    <a:pt x="139" y="582"/>
                  </a:lnTo>
                  <a:lnTo>
                    <a:pt x="144" y="639"/>
                  </a:lnTo>
                  <a:lnTo>
                    <a:pt x="144" y="613"/>
                  </a:lnTo>
                  <a:lnTo>
                    <a:pt x="144" y="633"/>
                  </a:lnTo>
                  <a:lnTo>
                    <a:pt x="149" y="582"/>
                  </a:lnTo>
                  <a:lnTo>
                    <a:pt x="149" y="608"/>
                  </a:lnTo>
                  <a:lnTo>
                    <a:pt x="149" y="566"/>
                  </a:lnTo>
                  <a:lnTo>
                    <a:pt x="154" y="592"/>
                  </a:lnTo>
                  <a:lnTo>
                    <a:pt x="154" y="536"/>
                  </a:lnTo>
                  <a:lnTo>
                    <a:pt x="159" y="551"/>
                  </a:lnTo>
                  <a:lnTo>
                    <a:pt x="159" y="474"/>
                  </a:lnTo>
                  <a:lnTo>
                    <a:pt x="165" y="489"/>
                  </a:lnTo>
                  <a:lnTo>
                    <a:pt x="165" y="407"/>
                  </a:lnTo>
                  <a:lnTo>
                    <a:pt x="165" y="484"/>
                  </a:lnTo>
                  <a:lnTo>
                    <a:pt x="170" y="422"/>
                  </a:lnTo>
                  <a:lnTo>
                    <a:pt x="170" y="319"/>
                  </a:lnTo>
                  <a:lnTo>
                    <a:pt x="170" y="330"/>
                  </a:lnTo>
                  <a:lnTo>
                    <a:pt x="175" y="253"/>
                  </a:lnTo>
                  <a:lnTo>
                    <a:pt x="175" y="217"/>
                  </a:lnTo>
                  <a:lnTo>
                    <a:pt x="180" y="196"/>
                  </a:lnTo>
                  <a:lnTo>
                    <a:pt x="180" y="211"/>
                  </a:lnTo>
                  <a:lnTo>
                    <a:pt x="180" y="196"/>
                  </a:lnTo>
                  <a:lnTo>
                    <a:pt x="185" y="170"/>
                  </a:lnTo>
                  <a:lnTo>
                    <a:pt x="185" y="232"/>
                  </a:lnTo>
                  <a:lnTo>
                    <a:pt x="190" y="242"/>
                  </a:lnTo>
                  <a:lnTo>
                    <a:pt x="190" y="314"/>
                  </a:lnTo>
                  <a:lnTo>
                    <a:pt x="195" y="366"/>
                  </a:lnTo>
                  <a:lnTo>
                    <a:pt x="195" y="505"/>
                  </a:lnTo>
                  <a:lnTo>
                    <a:pt x="201" y="536"/>
                  </a:lnTo>
                  <a:lnTo>
                    <a:pt x="201" y="618"/>
                  </a:lnTo>
                  <a:lnTo>
                    <a:pt x="201" y="613"/>
                  </a:lnTo>
                  <a:lnTo>
                    <a:pt x="206" y="633"/>
                  </a:lnTo>
                  <a:lnTo>
                    <a:pt x="206" y="628"/>
                  </a:lnTo>
                  <a:lnTo>
                    <a:pt x="206" y="741"/>
                  </a:lnTo>
                  <a:lnTo>
                    <a:pt x="211" y="757"/>
                  </a:lnTo>
                  <a:lnTo>
                    <a:pt x="211" y="855"/>
                  </a:lnTo>
                  <a:lnTo>
                    <a:pt x="216" y="870"/>
                  </a:lnTo>
                  <a:lnTo>
                    <a:pt x="216" y="963"/>
                  </a:lnTo>
                  <a:lnTo>
                    <a:pt x="216" y="927"/>
                  </a:lnTo>
                  <a:lnTo>
                    <a:pt x="221" y="968"/>
                  </a:lnTo>
                  <a:lnTo>
                    <a:pt x="221" y="927"/>
                  </a:lnTo>
                  <a:lnTo>
                    <a:pt x="221" y="988"/>
                  </a:lnTo>
                  <a:lnTo>
                    <a:pt x="226" y="968"/>
                  </a:lnTo>
                  <a:lnTo>
                    <a:pt x="226" y="983"/>
                  </a:lnTo>
                  <a:lnTo>
                    <a:pt x="226" y="922"/>
                  </a:lnTo>
                  <a:lnTo>
                    <a:pt x="232" y="963"/>
                  </a:lnTo>
                  <a:lnTo>
                    <a:pt x="232" y="860"/>
                  </a:lnTo>
                  <a:lnTo>
                    <a:pt x="232" y="870"/>
                  </a:lnTo>
                  <a:lnTo>
                    <a:pt x="237" y="813"/>
                  </a:lnTo>
                  <a:lnTo>
                    <a:pt x="237" y="675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11" name="Freeform 83"/>
            <p:cNvSpPr>
              <a:spLocks/>
            </p:cNvSpPr>
            <p:nvPr/>
          </p:nvSpPr>
          <p:spPr bwMode="auto">
            <a:xfrm>
              <a:off x="3311525" y="1724025"/>
              <a:ext cx="342900" cy="1012825"/>
            </a:xfrm>
            <a:custGeom>
              <a:avLst/>
              <a:gdLst>
                <a:gd name="T0" fmla="*/ 5 w 216"/>
                <a:gd name="T1" fmla="*/ 504 h 638"/>
                <a:gd name="T2" fmla="*/ 10 w 216"/>
                <a:gd name="T3" fmla="*/ 391 h 638"/>
                <a:gd name="T4" fmla="*/ 15 w 216"/>
                <a:gd name="T5" fmla="*/ 391 h 638"/>
                <a:gd name="T6" fmla="*/ 20 w 216"/>
                <a:gd name="T7" fmla="*/ 345 h 638"/>
                <a:gd name="T8" fmla="*/ 25 w 216"/>
                <a:gd name="T9" fmla="*/ 303 h 638"/>
                <a:gd name="T10" fmla="*/ 31 w 216"/>
                <a:gd name="T11" fmla="*/ 278 h 638"/>
                <a:gd name="T12" fmla="*/ 36 w 216"/>
                <a:gd name="T13" fmla="*/ 319 h 638"/>
                <a:gd name="T14" fmla="*/ 46 w 216"/>
                <a:gd name="T15" fmla="*/ 375 h 638"/>
                <a:gd name="T16" fmla="*/ 51 w 216"/>
                <a:gd name="T17" fmla="*/ 381 h 638"/>
                <a:gd name="T18" fmla="*/ 56 w 216"/>
                <a:gd name="T19" fmla="*/ 422 h 638"/>
                <a:gd name="T20" fmla="*/ 61 w 216"/>
                <a:gd name="T21" fmla="*/ 422 h 638"/>
                <a:gd name="T22" fmla="*/ 67 w 216"/>
                <a:gd name="T23" fmla="*/ 314 h 638"/>
                <a:gd name="T24" fmla="*/ 72 w 216"/>
                <a:gd name="T25" fmla="*/ 386 h 638"/>
                <a:gd name="T26" fmla="*/ 77 w 216"/>
                <a:gd name="T27" fmla="*/ 211 h 638"/>
                <a:gd name="T28" fmla="*/ 87 w 216"/>
                <a:gd name="T29" fmla="*/ 247 h 638"/>
                <a:gd name="T30" fmla="*/ 92 w 216"/>
                <a:gd name="T31" fmla="*/ 298 h 638"/>
                <a:gd name="T32" fmla="*/ 92 w 216"/>
                <a:gd name="T33" fmla="*/ 329 h 638"/>
                <a:gd name="T34" fmla="*/ 97 w 216"/>
                <a:gd name="T35" fmla="*/ 298 h 638"/>
                <a:gd name="T36" fmla="*/ 108 w 216"/>
                <a:gd name="T37" fmla="*/ 123 h 638"/>
                <a:gd name="T38" fmla="*/ 113 w 216"/>
                <a:gd name="T39" fmla="*/ 67 h 638"/>
                <a:gd name="T40" fmla="*/ 118 w 216"/>
                <a:gd name="T41" fmla="*/ 154 h 638"/>
                <a:gd name="T42" fmla="*/ 123 w 216"/>
                <a:gd name="T43" fmla="*/ 87 h 638"/>
                <a:gd name="T44" fmla="*/ 128 w 216"/>
                <a:gd name="T45" fmla="*/ 206 h 638"/>
                <a:gd name="T46" fmla="*/ 133 w 216"/>
                <a:gd name="T47" fmla="*/ 195 h 638"/>
                <a:gd name="T48" fmla="*/ 133 w 216"/>
                <a:gd name="T49" fmla="*/ 236 h 638"/>
                <a:gd name="T50" fmla="*/ 139 w 216"/>
                <a:gd name="T51" fmla="*/ 247 h 638"/>
                <a:gd name="T52" fmla="*/ 144 w 216"/>
                <a:gd name="T53" fmla="*/ 329 h 638"/>
                <a:gd name="T54" fmla="*/ 149 w 216"/>
                <a:gd name="T55" fmla="*/ 375 h 638"/>
                <a:gd name="T56" fmla="*/ 154 w 216"/>
                <a:gd name="T57" fmla="*/ 324 h 638"/>
                <a:gd name="T58" fmla="*/ 159 w 216"/>
                <a:gd name="T59" fmla="*/ 314 h 638"/>
                <a:gd name="T60" fmla="*/ 164 w 216"/>
                <a:gd name="T61" fmla="*/ 314 h 638"/>
                <a:gd name="T62" fmla="*/ 170 w 216"/>
                <a:gd name="T63" fmla="*/ 303 h 638"/>
                <a:gd name="T64" fmla="*/ 170 w 216"/>
                <a:gd name="T65" fmla="*/ 283 h 638"/>
                <a:gd name="T66" fmla="*/ 175 w 216"/>
                <a:gd name="T67" fmla="*/ 206 h 638"/>
                <a:gd name="T68" fmla="*/ 180 w 216"/>
                <a:gd name="T69" fmla="*/ 180 h 638"/>
                <a:gd name="T70" fmla="*/ 185 w 216"/>
                <a:gd name="T71" fmla="*/ 92 h 638"/>
                <a:gd name="T72" fmla="*/ 190 w 216"/>
                <a:gd name="T73" fmla="*/ 180 h 638"/>
                <a:gd name="T74" fmla="*/ 195 w 216"/>
                <a:gd name="T75" fmla="*/ 159 h 638"/>
                <a:gd name="T76" fmla="*/ 200 w 216"/>
                <a:gd name="T77" fmla="*/ 267 h 638"/>
                <a:gd name="T78" fmla="*/ 206 w 216"/>
                <a:gd name="T79" fmla="*/ 339 h 638"/>
                <a:gd name="T80" fmla="*/ 211 w 216"/>
                <a:gd name="T81" fmla="*/ 375 h 638"/>
                <a:gd name="T82" fmla="*/ 216 w 216"/>
                <a:gd name="T83" fmla="*/ 329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6" h="638">
                  <a:moveTo>
                    <a:pt x="0" y="628"/>
                  </a:moveTo>
                  <a:lnTo>
                    <a:pt x="5" y="638"/>
                  </a:lnTo>
                  <a:lnTo>
                    <a:pt x="5" y="504"/>
                  </a:lnTo>
                  <a:lnTo>
                    <a:pt x="5" y="519"/>
                  </a:lnTo>
                  <a:lnTo>
                    <a:pt x="10" y="458"/>
                  </a:lnTo>
                  <a:lnTo>
                    <a:pt x="10" y="391"/>
                  </a:lnTo>
                  <a:lnTo>
                    <a:pt x="15" y="422"/>
                  </a:lnTo>
                  <a:lnTo>
                    <a:pt x="15" y="355"/>
                  </a:lnTo>
                  <a:lnTo>
                    <a:pt x="15" y="391"/>
                  </a:lnTo>
                  <a:lnTo>
                    <a:pt x="20" y="308"/>
                  </a:lnTo>
                  <a:lnTo>
                    <a:pt x="20" y="396"/>
                  </a:lnTo>
                  <a:lnTo>
                    <a:pt x="20" y="345"/>
                  </a:lnTo>
                  <a:lnTo>
                    <a:pt x="25" y="308"/>
                  </a:lnTo>
                  <a:lnTo>
                    <a:pt x="25" y="350"/>
                  </a:lnTo>
                  <a:lnTo>
                    <a:pt x="25" y="303"/>
                  </a:lnTo>
                  <a:lnTo>
                    <a:pt x="25" y="319"/>
                  </a:lnTo>
                  <a:lnTo>
                    <a:pt x="31" y="355"/>
                  </a:lnTo>
                  <a:lnTo>
                    <a:pt x="31" y="278"/>
                  </a:lnTo>
                  <a:lnTo>
                    <a:pt x="36" y="319"/>
                  </a:lnTo>
                  <a:lnTo>
                    <a:pt x="36" y="262"/>
                  </a:lnTo>
                  <a:lnTo>
                    <a:pt x="36" y="319"/>
                  </a:lnTo>
                  <a:lnTo>
                    <a:pt x="41" y="303"/>
                  </a:lnTo>
                  <a:lnTo>
                    <a:pt x="41" y="350"/>
                  </a:lnTo>
                  <a:lnTo>
                    <a:pt x="46" y="375"/>
                  </a:lnTo>
                  <a:lnTo>
                    <a:pt x="46" y="339"/>
                  </a:lnTo>
                  <a:lnTo>
                    <a:pt x="46" y="396"/>
                  </a:lnTo>
                  <a:lnTo>
                    <a:pt x="51" y="381"/>
                  </a:lnTo>
                  <a:lnTo>
                    <a:pt x="51" y="417"/>
                  </a:lnTo>
                  <a:lnTo>
                    <a:pt x="51" y="411"/>
                  </a:lnTo>
                  <a:lnTo>
                    <a:pt x="56" y="422"/>
                  </a:lnTo>
                  <a:lnTo>
                    <a:pt x="56" y="375"/>
                  </a:lnTo>
                  <a:lnTo>
                    <a:pt x="61" y="365"/>
                  </a:lnTo>
                  <a:lnTo>
                    <a:pt x="61" y="422"/>
                  </a:lnTo>
                  <a:lnTo>
                    <a:pt x="61" y="314"/>
                  </a:lnTo>
                  <a:lnTo>
                    <a:pt x="61" y="345"/>
                  </a:lnTo>
                  <a:lnTo>
                    <a:pt x="67" y="314"/>
                  </a:lnTo>
                  <a:lnTo>
                    <a:pt x="67" y="381"/>
                  </a:lnTo>
                  <a:lnTo>
                    <a:pt x="67" y="339"/>
                  </a:lnTo>
                  <a:lnTo>
                    <a:pt x="72" y="386"/>
                  </a:lnTo>
                  <a:lnTo>
                    <a:pt x="72" y="278"/>
                  </a:lnTo>
                  <a:lnTo>
                    <a:pt x="77" y="345"/>
                  </a:lnTo>
                  <a:lnTo>
                    <a:pt x="77" y="211"/>
                  </a:lnTo>
                  <a:lnTo>
                    <a:pt x="82" y="314"/>
                  </a:lnTo>
                  <a:lnTo>
                    <a:pt x="82" y="267"/>
                  </a:lnTo>
                  <a:lnTo>
                    <a:pt x="87" y="247"/>
                  </a:lnTo>
                  <a:lnTo>
                    <a:pt x="87" y="329"/>
                  </a:lnTo>
                  <a:lnTo>
                    <a:pt x="87" y="293"/>
                  </a:lnTo>
                  <a:lnTo>
                    <a:pt x="92" y="298"/>
                  </a:lnTo>
                  <a:lnTo>
                    <a:pt x="92" y="360"/>
                  </a:lnTo>
                  <a:lnTo>
                    <a:pt x="92" y="288"/>
                  </a:lnTo>
                  <a:lnTo>
                    <a:pt x="92" y="329"/>
                  </a:lnTo>
                  <a:lnTo>
                    <a:pt x="97" y="339"/>
                  </a:lnTo>
                  <a:lnTo>
                    <a:pt x="97" y="278"/>
                  </a:lnTo>
                  <a:lnTo>
                    <a:pt x="97" y="298"/>
                  </a:lnTo>
                  <a:lnTo>
                    <a:pt x="103" y="200"/>
                  </a:lnTo>
                  <a:lnTo>
                    <a:pt x="103" y="154"/>
                  </a:lnTo>
                  <a:lnTo>
                    <a:pt x="108" y="123"/>
                  </a:lnTo>
                  <a:lnTo>
                    <a:pt x="108" y="46"/>
                  </a:lnTo>
                  <a:lnTo>
                    <a:pt x="113" y="10"/>
                  </a:lnTo>
                  <a:lnTo>
                    <a:pt x="113" y="67"/>
                  </a:lnTo>
                  <a:lnTo>
                    <a:pt x="113" y="0"/>
                  </a:lnTo>
                  <a:lnTo>
                    <a:pt x="118" y="67"/>
                  </a:lnTo>
                  <a:lnTo>
                    <a:pt x="118" y="154"/>
                  </a:lnTo>
                  <a:lnTo>
                    <a:pt x="118" y="72"/>
                  </a:lnTo>
                  <a:lnTo>
                    <a:pt x="123" y="139"/>
                  </a:lnTo>
                  <a:lnTo>
                    <a:pt x="123" y="87"/>
                  </a:lnTo>
                  <a:lnTo>
                    <a:pt x="123" y="159"/>
                  </a:lnTo>
                  <a:lnTo>
                    <a:pt x="128" y="175"/>
                  </a:lnTo>
                  <a:lnTo>
                    <a:pt x="128" y="206"/>
                  </a:lnTo>
                  <a:lnTo>
                    <a:pt x="128" y="154"/>
                  </a:lnTo>
                  <a:lnTo>
                    <a:pt x="128" y="190"/>
                  </a:lnTo>
                  <a:lnTo>
                    <a:pt x="133" y="195"/>
                  </a:lnTo>
                  <a:lnTo>
                    <a:pt x="133" y="247"/>
                  </a:lnTo>
                  <a:lnTo>
                    <a:pt x="133" y="164"/>
                  </a:lnTo>
                  <a:lnTo>
                    <a:pt x="133" y="236"/>
                  </a:lnTo>
                  <a:lnTo>
                    <a:pt x="139" y="257"/>
                  </a:lnTo>
                  <a:lnTo>
                    <a:pt x="139" y="283"/>
                  </a:lnTo>
                  <a:lnTo>
                    <a:pt x="139" y="247"/>
                  </a:lnTo>
                  <a:lnTo>
                    <a:pt x="139" y="272"/>
                  </a:lnTo>
                  <a:lnTo>
                    <a:pt x="144" y="334"/>
                  </a:lnTo>
                  <a:lnTo>
                    <a:pt x="144" y="329"/>
                  </a:lnTo>
                  <a:lnTo>
                    <a:pt x="144" y="345"/>
                  </a:lnTo>
                  <a:lnTo>
                    <a:pt x="149" y="355"/>
                  </a:lnTo>
                  <a:lnTo>
                    <a:pt x="149" y="375"/>
                  </a:lnTo>
                  <a:lnTo>
                    <a:pt x="149" y="355"/>
                  </a:lnTo>
                  <a:lnTo>
                    <a:pt x="149" y="360"/>
                  </a:lnTo>
                  <a:lnTo>
                    <a:pt x="154" y="324"/>
                  </a:lnTo>
                  <a:lnTo>
                    <a:pt x="154" y="417"/>
                  </a:lnTo>
                  <a:lnTo>
                    <a:pt x="154" y="370"/>
                  </a:lnTo>
                  <a:lnTo>
                    <a:pt x="159" y="314"/>
                  </a:lnTo>
                  <a:lnTo>
                    <a:pt x="159" y="303"/>
                  </a:lnTo>
                  <a:lnTo>
                    <a:pt x="159" y="339"/>
                  </a:lnTo>
                  <a:lnTo>
                    <a:pt x="164" y="314"/>
                  </a:lnTo>
                  <a:lnTo>
                    <a:pt x="164" y="345"/>
                  </a:lnTo>
                  <a:lnTo>
                    <a:pt x="164" y="314"/>
                  </a:lnTo>
                  <a:lnTo>
                    <a:pt x="170" y="303"/>
                  </a:lnTo>
                  <a:lnTo>
                    <a:pt x="170" y="314"/>
                  </a:lnTo>
                  <a:lnTo>
                    <a:pt x="170" y="247"/>
                  </a:lnTo>
                  <a:lnTo>
                    <a:pt x="170" y="283"/>
                  </a:lnTo>
                  <a:lnTo>
                    <a:pt x="175" y="257"/>
                  </a:lnTo>
                  <a:lnTo>
                    <a:pt x="175" y="164"/>
                  </a:lnTo>
                  <a:lnTo>
                    <a:pt x="175" y="206"/>
                  </a:lnTo>
                  <a:lnTo>
                    <a:pt x="180" y="180"/>
                  </a:lnTo>
                  <a:lnTo>
                    <a:pt x="180" y="185"/>
                  </a:lnTo>
                  <a:lnTo>
                    <a:pt x="180" y="180"/>
                  </a:lnTo>
                  <a:lnTo>
                    <a:pt x="185" y="103"/>
                  </a:lnTo>
                  <a:lnTo>
                    <a:pt x="185" y="144"/>
                  </a:lnTo>
                  <a:lnTo>
                    <a:pt x="185" y="92"/>
                  </a:lnTo>
                  <a:lnTo>
                    <a:pt x="185" y="139"/>
                  </a:lnTo>
                  <a:lnTo>
                    <a:pt x="190" y="118"/>
                  </a:lnTo>
                  <a:lnTo>
                    <a:pt x="190" y="180"/>
                  </a:lnTo>
                  <a:lnTo>
                    <a:pt x="190" y="134"/>
                  </a:lnTo>
                  <a:lnTo>
                    <a:pt x="195" y="242"/>
                  </a:lnTo>
                  <a:lnTo>
                    <a:pt x="195" y="159"/>
                  </a:lnTo>
                  <a:lnTo>
                    <a:pt x="195" y="257"/>
                  </a:lnTo>
                  <a:lnTo>
                    <a:pt x="200" y="216"/>
                  </a:lnTo>
                  <a:lnTo>
                    <a:pt x="200" y="267"/>
                  </a:lnTo>
                  <a:lnTo>
                    <a:pt x="200" y="231"/>
                  </a:lnTo>
                  <a:lnTo>
                    <a:pt x="206" y="329"/>
                  </a:lnTo>
                  <a:lnTo>
                    <a:pt x="206" y="339"/>
                  </a:lnTo>
                  <a:lnTo>
                    <a:pt x="206" y="293"/>
                  </a:lnTo>
                  <a:lnTo>
                    <a:pt x="211" y="360"/>
                  </a:lnTo>
                  <a:lnTo>
                    <a:pt x="211" y="375"/>
                  </a:lnTo>
                  <a:lnTo>
                    <a:pt x="211" y="329"/>
                  </a:lnTo>
                  <a:lnTo>
                    <a:pt x="211" y="345"/>
                  </a:lnTo>
                  <a:lnTo>
                    <a:pt x="216" y="329"/>
                  </a:lnTo>
                  <a:lnTo>
                    <a:pt x="216" y="406"/>
                  </a:lnTo>
                  <a:lnTo>
                    <a:pt x="216" y="396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12" name="Freeform 84"/>
            <p:cNvSpPr>
              <a:spLocks/>
            </p:cNvSpPr>
            <p:nvPr/>
          </p:nvSpPr>
          <p:spPr bwMode="auto">
            <a:xfrm>
              <a:off x="3654425" y="1609725"/>
              <a:ext cx="384175" cy="1511300"/>
            </a:xfrm>
            <a:custGeom>
              <a:avLst/>
              <a:gdLst>
                <a:gd name="T0" fmla="*/ 5 w 242"/>
                <a:gd name="T1" fmla="*/ 442 h 952"/>
                <a:gd name="T2" fmla="*/ 5 w 242"/>
                <a:gd name="T3" fmla="*/ 432 h 952"/>
                <a:gd name="T4" fmla="*/ 10 w 242"/>
                <a:gd name="T5" fmla="*/ 483 h 952"/>
                <a:gd name="T6" fmla="*/ 10 w 242"/>
                <a:gd name="T7" fmla="*/ 519 h 952"/>
                <a:gd name="T8" fmla="*/ 15 w 242"/>
                <a:gd name="T9" fmla="*/ 586 h 952"/>
                <a:gd name="T10" fmla="*/ 20 w 242"/>
                <a:gd name="T11" fmla="*/ 581 h 952"/>
                <a:gd name="T12" fmla="*/ 26 w 242"/>
                <a:gd name="T13" fmla="*/ 468 h 952"/>
                <a:gd name="T14" fmla="*/ 31 w 242"/>
                <a:gd name="T15" fmla="*/ 442 h 952"/>
                <a:gd name="T16" fmla="*/ 36 w 242"/>
                <a:gd name="T17" fmla="*/ 411 h 952"/>
                <a:gd name="T18" fmla="*/ 41 w 242"/>
                <a:gd name="T19" fmla="*/ 319 h 952"/>
                <a:gd name="T20" fmla="*/ 41 w 242"/>
                <a:gd name="T21" fmla="*/ 334 h 952"/>
                <a:gd name="T22" fmla="*/ 46 w 242"/>
                <a:gd name="T23" fmla="*/ 463 h 952"/>
                <a:gd name="T24" fmla="*/ 46 w 242"/>
                <a:gd name="T25" fmla="*/ 406 h 952"/>
                <a:gd name="T26" fmla="*/ 51 w 242"/>
                <a:gd name="T27" fmla="*/ 463 h 952"/>
                <a:gd name="T28" fmla="*/ 56 w 242"/>
                <a:gd name="T29" fmla="*/ 473 h 952"/>
                <a:gd name="T30" fmla="*/ 62 w 242"/>
                <a:gd name="T31" fmla="*/ 535 h 952"/>
                <a:gd name="T32" fmla="*/ 62 w 242"/>
                <a:gd name="T33" fmla="*/ 612 h 952"/>
                <a:gd name="T34" fmla="*/ 67 w 242"/>
                <a:gd name="T35" fmla="*/ 684 h 952"/>
                <a:gd name="T36" fmla="*/ 72 w 242"/>
                <a:gd name="T37" fmla="*/ 766 h 952"/>
                <a:gd name="T38" fmla="*/ 72 w 242"/>
                <a:gd name="T39" fmla="*/ 715 h 952"/>
                <a:gd name="T40" fmla="*/ 77 w 242"/>
                <a:gd name="T41" fmla="*/ 643 h 952"/>
                <a:gd name="T42" fmla="*/ 82 w 242"/>
                <a:gd name="T43" fmla="*/ 674 h 952"/>
                <a:gd name="T44" fmla="*/ 82 w 242"/>
                <a:gd name="T45" fmla="*/ 607 h 952"/>
                <a:gd name="T46" fmla="*/ 87 w 242"/>
                <a:gd name="T47" fmla="*/ 664 h 952"/>
                <a:gd name="T48" fmla="*/ 87 w 242"/>
                <a:gd name="T49" fmla="*/ 622 h 952"/>
                <a:gd name="T50" fmla="*/ 92 w 242"/>
                <a:gd name="T51" fmla="*/ 741 h 952"/>
                <a:gd name="T52" fmla="*/ 98 w 242"/>
                <a:gd name="T53" fmla="*/ 751 h 952"/>
                <a:gd name="T54" fmla="*/ 103 w 242"/>
                <a:gd name="T55" fmla="*/ 916 h 952"/>
                <a:gd name="T56" fmla="*/ 103 w 242"/>
                <a:gd name="T57" fmla="*/ 895 h 952"/>
                <a:gd name="T58" fmla="*/ 108 w 242"/>
                <a:gd name="T59" fmla="*/ 797 h 952"/>
                <a:gd name="T60" fmla="*/ 113 w 242"/>
                <a:gd name="T61" fmla="*/ 746 h 952"/>
                <a:gd name="T62" fmla="*/ 118 w 242"/>
                <a:gd name="T63" fmla="*/ 643 h 952"/>
                <a:gd name="T64" fmla="*/ 123 w 242"/>
                <a:gd name="T65" fmla="*/ 586 h 952"/>
                <a:gd name="T66" fmla="*/ 129 w 242"/>
                <a:gd name="T67" fmla="*/ 545 h 952"/>
                <a:gd name="T68" fmla="*/ 129 w 242"/>
                <a:gd name="T69" fmla="*/ 664 h 952"/>
                <a:gd name="T70" fmla="*/ 134 w 242"/>
                <a:gd name="T71" fmla="*/ 710 h 952"/>
                <a:gd name="T72" fmla="*/ 139 w 242"/>
                <a:gd name="T73" fmla="*/ 772 h 952"/>
                <a:gd name="T74" fmla="*/ 144 w 242"/>
                <a:gd name="T75" fmla="*/ 705 h 952"/>
                <a:gd name="T76" fmla="*/ 149 w 242"/>
                <a:gd name="T77" fmla="*/ 648 h 952"/>
                <a:gd name="T78" fmla="*/ 154 w 242"/>
                <a:gd name="T79" fmla="*/ 509 h 952"/>
                <a:gd name="T80" fmla="*/ 159 w 242"/>
                <a:gd name="T81" fmla="*/ 561 h 952"/>
                <a:gd name="T82" fmla="*/ 159 w 242"/>
                <a:gd name="T83" fmla="*/ 478 h 952"/>
                <a:gd name="T84" fmla="*/ 165 w 242"/>
                <a:gd name="T85" fmla="*/ 401 h 952"/>
                <a:gd name="T86" fmla="*/ 170 w 242"/>
                <a:gd name="T87" fmla="*/ 478 h 952"/>
                <a:gd name="T88" fmla="*/ 175 w 242"/>
                <a:gd name="T89" fmla="*/ 489 h 952"/>
                <a:gd name="T90" fmla="*/ 180 w 242"/>
                <a:gd name="T91" fmla="*/ 540 h 952"/>
                <a:gd name="T92" fmla="*/ 180 w 242"/>
                <a:gd name="T93" fmla="*/ 561 h 952"/>
                <a:gd name="T94" fmla="*/ 185 w 242"/>
                <a:gd name="T95" fmla="*/ 576 h 952"/>
                <a:gd name="T96" fmla="*/ 190 w 242"/>
                <a:gd name="T97" fmla="*/ 597 h 952"/>
                <a:gd name="T98" fmla="*/ 195 w 242"/>
                <a:gd name="T99" fmla="*/ 458 h 952"/>
                <a:gd name="T100" fmla="*/ 201 w 242"/>
                <a:gd name="T101" fmla="*/ 272 h 952"/>
                <a:gd name="T102" fmla="*/ 206 w 242"/>
                <a:gd name="T103" fmla="*/ 97 h 952"/>
                <a:gd name="T104" fmla="*/ 206 w 242"/>
                <a:gd name="T105" fmla="*/ 0 h 952"/>
                <a:gd name="T106" fmla="*/ 211 w 242"/>
                <a:gd name="T107" fmla="*/ 72 h 952"/>
                <a:gd name="T108" fmla="*/ 211 w 242"/>
                <a:gd name="T109" fmla="*/ 72 h 952"/>
                <a:gd name="T110" fmla="*/ 216 w 242"/>
                <a:gd name="T111" fmla="*/ 144 h 952"/>
                <a:gd name="T112" fmla="*/ 221 w 242"/>
                <a:gd name="T113" fmla="*/ 72 h 952"/>
                <a:gd name="T114" fmla="*/ 226 w 242"/>
                <a:gd name="T115" fmla="*/ 144 h 952"/>
                <a:gd name="T116" fmla="*/ 226 w 242"/>
                <a:gd name="T117" fmla="*/ 123 h 952"/>
                <a:gd name="T118" fmla="*/ 231 w 242"/>
                <a:gd name="T119" fmla="*/ 226 h 952"/>
                <a:gd name="T120" fmla="*/ 231 w 242"/>
                <a:gd name="T121" fmla="*/ 195 h 952"/>
                <a:gd name="T122" fmla="*/ 237 w 242"/>
                <a:gd name="T123" fmla="*/ 144 h 952"/>
                <a:gd name="T124" fmla="*/ 242 w 242"/>
                <a:gd name="T125" fmla="*/ 67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952">
                  <a:moveTo>
                    <a:pt x="0" y="468"/>
                  </a:moveTo>
                  <a:lnTo>
                    <a:pt x="5" y="442"/>
                  </a:lnTo>
                  <a:lnTo>
                    <a:pt x="5" y="494"/>
                  </a:lnTo>
                  <a:lnTo>
                    <a:pt x="5" y="432"/>
                  </a:lnTo>
                  <a:lnTo>
                    <a:pt x="5" y="453"/>
                  </a:lnTo>
                  <a:lnTo>
                    <a:pt x="10" y="483"/>
                  </a:lnTo>
                  <a:lnTo>
                    <a:pt x="10" y="473"/>
                  </a:lnTo>
                  <a:lnTo>
                    <a:pt x="10" y="519"/>
                  </a:lnTo>
                  <a:lnTo>
                    <a:pt x="15" y="483"/>
                  </a:lnTo>
                  <a:lnTo>
                    <a:pt x="15" y="586"/>
                  </a:lnTo>
                  <a:lnTo>
                    <a:pt x="20" y="550"/>
                  </a:lnTo>
                  <a:lnTo>
                    <a:pt x="20" y="581"/>
                  </a:lnTo>
                  <a:lnTo>
                    <a:pt x="26" y="561"/>
                  </a:lnTo>
                  <a:lnTo>
                    <a:pt x="26" y="468"/>
                  </a:lnTo>
                  <a:lnTo>
                    <a:pt x="31" y="432"/>
                  </a:lnTo>
                  <a:lnTo>
                    <a:pt x="31" y="442"/>
                  </a:lnTo>
                  <a:lnTo>
                    <a:pt x="31" y="391"/>
                  </a:lnTo>
                  <a:lnTo>
                    <a:pt x="36" y="411"/>
                  </a:lnTo>
                  <a:lnTo>
                    <a:pt x="36" y="329"/>
                  </a:lnTo>
                  <a:lnTo>
                    <a:pt x="41" y="319"/>
                  </a:lnTo>
                  <a:lnTo>
                    <a:pt x="41" y="391"/>
                  </a:lnTo>
                  <a:lnTo>
                    <a:pt x="41" y="334"/>
                  </a:lnTo>
                  <a:lnTo>
                    <a:pt x="46" y="417"/>
                  </a:lnTo>
                  <a:lnTo>
                    <a:pt x="46" y="463"/>
                  </a:lnTo>
                  <a:lnTo>
                    <a:pt x="46" y="396"/>
                  </a:lnTo>
                  <a:lnTo>
                    <a:pt x="46" y="406"/>
                  </a:lnTo>
                  <a:lnTo>
                    <a:pt x="51" y="437"/>
                  </a:lnTo>
                  <a:lnTo>
                    <a:pt x="51" y="463"/>
                  </a:lnTo>
                  <a:lnTo>
                    <a:pt x="51" y="447"/>
                  </a:lnTo>
                  <a:lnTo>
                    <a:pt x="56" y="473"/>
                  </a:lnTo>
                  <a:lnTo>
                    <a:pt x="56" y="550"/>
                  </a:lnTo>
                  <a:lnTo>
                    <a:pt x="62" y="535"/>
                  </a:lnTo>
                  <a:lnTo>
                    <a:pt x="62" y="638"/>
                  </a:lnTo>
                  <a:lnTo>
                    <a:pt x="62" y="612"/>
                  </a:lnTo>
                  <a:lnTo>
                    <a:pt x="67" y="700"/>
                  </a:lnTo>
                  <a:lnTo>
                    <a:pt x="67" y="684"/>
                  </a:lnTo>
                  <a:lnTo>
                    <a:pt x="67" y="736"/>
                  </a:lnTo>
                  <a:lnTo>
                    <a:pt x="72" y="766"/>
                  </a:lnTo>
                  <a:lnTo>
                    <a:pt x="72" y="787"/>
                  </a:lnTo>
                  <a:lnTo>
                    <a:pt x="72" y="715"/>
                  </a:lnTo>
                  <a:lnTo>
                    <a:pt x="77" y="730"/>
                  </a:lnTo>
                  <a:lnTo>
                    <a:pt x="77" y="643"/>
                  </a:lnTo>
                  <a:lnTo>
                    <a:pt x="77" y="664"/>
                  </a:lnTo>
                  <a:lnTo>
                    <a:pt x="82" y="674"/>
                  </a:lnTo>
                  <a:lnTo>
                    <a:pt x="82" y="679"/>
                  </a:lnTo>
                  <a:lnTo>
                    <a:pt x="82" y="607"/>
                  </a:lnTo>
                  <a:lnTo>
                    <a:pt x="87" y="633"/>
                  </a:lnTo>
                  <a:lnTo>
                    <a:pt x="87" y="664"/>
                  </a:lnTo>
                  <a:lnTo>
                    <a:pt x="87" y="612"/>
                  </a:lnTo>
                  <a:lnTo>
                    <a:pt x="87" y="622"/>
                  </a:lnTo>
                  <a:lnTo>
                    <a:pt x="92" y="643"/>
                  </a:lnTo>
                  <a:lnTo>
                    <a:pt x="92" y="741"/>
                  </a:lnTo>
                  <a:lnTo>
                    <a:pt x="92" y="689"/>
                  </a:lnTo>
                  <a:lnTo>
                    <a:pt x="98" y="751"/>
                  </a:lnTo>
                  <a:lnTo>
                    <a:pt x="98" y="859"/>
                  </a:lnTo>
                  <a:lnTo>
                    <a:pt x="103" y="916"/>
                  </a:lnTo>
                  <a:lnTo>
                    <a:pt x="103" y="952"/>
                  </a:lnTo>
                  <a:lnTo>
                    <a:pt x="103" y="895"/>
                  </a:lnTo>
                  <a:lnTo>
                    <a:pt x="108" y="900"/>
                  </a:lnTo>
                  <a:lnTo>
                    <a:pt x="108" y="797"/>
                  </a:lnTo>
                  <a:lnTo>
                    <a:pt x="108" y="823"/>
                  </a:lnTo>
                  <a:lnTo>
                    <a:pt x="113" y="746"/>
                  </a:lnTo>
                  <a:lnTo>
                    <a:pt x="113" y="674"/>
                  </a:lnTo>
                  <a:lnTo>
                    <a:pt x="118" y="643"/>
                  </a:lnTo>
                  <a:lnTo>
                    <a:pt x="118" y="591"/>
                  </a:lnTo>
                  <a:lnTo>
                    <a:pt x="123" y="586"/>
                  </a:lnTo>
                  <a:lnTo>
                    <a:pt x="123" y="561"/>
                  </a:lnTo>
                  <a:lnTo>
                    <a:pt x="129" y="545"/>
                  </a:lnTo>
                  <a:lnTo>
                    <a:pt x="129" y="674"/>
                  </a:lnTo>
                  <a:lnTo>
                    <a:pt x="129" y="664"/>
                  </a:lnTo>
                  <a:lnTo>
                    <a:pt x="134" y="653"/>
                  </a:lnTo>
                  <a:lnTo>
                    <a:pt x="134" y="710"/>
                  </a:lnTo>
                  <a:lnTo>
                    <a:pt x="139" y="715"/>
                  </a:lnTo>
                  <a:lnTo>
                    <a:pt x="139" y="772"/>
                  </a:lnTo>
                  <a:lnTo>
                    <a:pt x="139" y="741"/>
                  </a:lnTo>
                  <a:lnTo>
                    <a:pt x="144" y="705"/>
                  </a:lnTo>
                  <a:lnTo>
                    <a:pt x="144" y="638"/>
                  </a:lnTo>
                  <a:lnTo>
                    <a:pt x="149" y="648"/>
                  </a:lnTo>
                  <a:lnTo>
                    <a:pt x="149" y="540"/>
                  </a:lnTo>
                  <a:lnTo>
                    <a:pt x="154" y="509"/>
                  </a:lnTo>
                  <a:lnTo>
                    <a:pt x="154" y="581"/>
                  </a:lnTo>
                  <a:lnTo>
                    <a:pt x="159" y="561"/>
                  </a:lnTo>
                  <a:lnTo>
                    <a:pt x="159" y="566"/>
                  </a:lnTo>
                  <a:lnTo>
                    <a:pt x="159" y="478"/>
                  </a:lnTo>
                  <a:lnTo>
                    <a:pt x="165" y="504"/>
                  </a:lnTo>
                  <a:lnTo>
                    <a:pt x="165" y="401"/>
                  </a:lnTo>
                  <a:lnTo>
                    <a:pt x="170" y="453"/>
                  </a:lnTo>
                  <a:lnTo>
                    <a:pt x="170" y="478"/>
                  </a:lnTo>
                  <a:lnTo>
                    <a:pt x="170" y="447"/>
                  </a:lnTo>
                  <a:lnTo>
                    <a:pt x="175" y="489"/>
                  </a:lnTo>
                  <a:lnTo>
                    <a:pt x="175" y="576"/>
                  </a:lnTo>
                  <a:lnTo>
                    <a:pt x="180" y="540"/>
                  </a:lnTo>
                  <a:lnTo>
                    <a:pt x="180" y="586"/>
                  </a:lnTo>
                  <a:lnTo>
                    <a:pt x="180" y="561"/>
                  </a:lnTo>
                  <a:lnTo>
                    <a:pt x="185" y="648"/>
                  </a:lnTo>
                  <a:lnTo>
                    <a:pt x="185" y="576"/>
                  </a:lnTo>
                  <a:lnTo>
                    <a:pt x="190" y="550"/>
                  </a:lnTo>
                  <a:lnTo>
                    <a:pt x="190" y="597"/>
                  </a:lnTo>
                  <a:lnTo>
                    <a:pt x="190" y="463"/>
                  </a:lnTo>
                  <a:lnTo>
                    <a:pt x="195" y="458"/>
                  </a:lnTo>
                  <a:lnTo>
                    <a:pt x="195" y="262"/>
                  </a:lnTo>
                  <a:lnTo>
                    <a:pt x="201" y="272"/>
                  </a:lnTo>
                  <a:lnTo>
                    <a:pt x="201" y="154"/>
                  </a:lnTo>
                  <a:lnTo>
                    <a:pt x="206" y="97"/>
                  </a:lnTo>
                  <a:lnTo>
                    <a:pt x="206" y="103"/>
                  </a:lnTo>
                  <a:lnTo>
                    <a:pt x="206" y="0"/>
                  </a:lnTo>
                  <a:lnTo>
                    <a:pt x="206" y="31"/>
                  </a:lnTo>
                  <a:lnTo>
                    <a:pt x="211" y="72"/>
                  </a:lnTo>
                  <a:lnTo>
                    <a:pt x="211" y="5"/>
                  </a:lnTo>
                  <a:lnTo>
                    <a:pt x="211" y="72"/>
                  </a:lnTo>
                  <a:lnTo>
                    <a:pt x="216" y="72"/>
                  </a:lnTo>
                  <a:lnTo>
                    <a:pt x="216" y="144"/>
                  </a:lnTo>
                  <a:lnTo>
                    <a:pt x="216" y="61"/>
                  </a:lnTo>
                  <a:lnTo>
                    <a:pt x="221" y="72"/>
                  </a:lnTo>
                  <a:lnTo>
                    <a:pt x="221" y="211"/>
                  </a:lnTo>
                  <a:lnTo>
                    <a:pt x="226" y="144"/>
                  </a:lnTo>
                  <a:lnTo>
                    <a:pt x="226" y="200"/>
                  </a:lnTo>
                  <a:lnTo>
                    <a:pt x="226" y="123"/>
                  </a:lnTo>
                  <a:lnTo>
                    <a:pt x="226" y="159"/>
                  </a:lnTo>
                  <a:lnTo>
                    <a:pt x="231" y="226"/>
                  </a:lnTo>
                  <a:lnTo>
                    <a:pt x="231" y="262"/>
                  </a:lnTo>
                  <a:lnTo>
                    <a:pt x="231" y="195"/>
                  </a:lnTo>
                  <a:lnTo>
                    <a:pt x="237" y="221"/>
                  </a:lnTo>
                  <a:lnTo>
                    <a:pt x="237" y="144"/>
                  </a:lnTo>
                  <a:lnTo>
                    <a:pt x="242" y="149"/>
                  </a:lnTo>
                  <a:lnTo>
                    <a:pt x="242" y="67"/>
                  </a:lnTo>
                  <a:lnTo>
                    <a:pt x="242" y="13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13" name="Freeform 85"/>
            <p:cNvSpPr>
              <a:spLocks/>
            </p:cNvSpPr>
            <p:nvPr/>
          </p:nvSpPr>
          <p:spPr bwMode="auto">
            <a:xfrm>
              <a:off x="4038600" y="1739900"/>
              <a:ext cx="384175" cy="1323975"/>
            </a:xfrm>
            <a:custGeom>
              <a:avLst/>
              <a:gdLst>
                <a:gd name="T0" fmla="*/ 5 w 242"/>
                <a:gd name="T1" fmla="*/ 26 h 834"/>
                <a:gd name="T2" fmla="*/ 5 w 242"/>
                <a:gd name="T3" fmla="*/ 5 h 834"/>
                <a:gd name="T4" fmla="*/ 10 w 242"/>
                <a:gd name="T5" fmla="*/ 160 h 834"/>
                <a:gd name="T6" fmla="*/ 15 w 242"/>
                <a:gd name="T7" fmla="*/ 149 h 834"/>
                <a:gd name="T8" fmla="*/ 20 w 242"/>
                <a:gd name="T9" fmla="*/ 329 h 834"/>
                <a:gd name="T10" fmla="*/ 20 w 242"/>
                <a:gd name="T11" fmla="*/ 407 h 834"/>
                <a:gd name="T12" fmla="*/ 25 w 242"/>
                <a:gd name="T13" fmla="*/ 443 h 834"/>
                <a:gd name="T14" fmla="*/ 31 w 242"/>
                <a:gd name="T15" fmla="*/ 448 h 834"/>
                <a:gd name="T16" fmla="*/ 31 w 242"/>
                <a:gd name="T17" fmla="*/ 417 h 834"/>
                <a:gd name="T18" fmla="*/ 36 w 242"/>
                <a:gd name="T19" fmla="*/ 427 h 834"/>
                <a:gd name="T20" fmla="*/ 41 w 242"/>
                <a:gd name="T21" fmla="*/ 422 h 834"/>
                <a:gd name="T22" fmla="*/ 41 w 242"/>
                <a:gd name="T23" fmla="*/ 391 h 834"/>
                <a:gd name="T24" fmla="*/ 46 w 242"/>
                <a:gd name="T25" fmla="*/ 324 h 834"/>
                <a:gd name="T26" fmla="*/ 51 w 242"/>
                <a:gd name="T27" fmla="*/ 288 h 834"/>
                <a:gd name="T28" fmla="*/ 51 w 242"/>
                <a:gd name="T29" fmla="*/ 268 h 834"/>
                <a:gd name="T30" fmla="*/ 56 w 242"/>
                <a:gd name="T31" fmla="*/ 293 h 834"/>
                <a:gd name="T32" fmla="*/ 61 w 242"/>
                <a:gd name="T33" fmla="*/ 211 h 834"/>
                <a:gd name="T34" fmla="*/ 67 w 242"/>
                <a:gd name="T35" fmla="*/ 201 h 834"/>
                <a:gd name="T36" fmla="*/ 67 w 242"/>
                <a:gd name="T37" fmla="*/ 165 h 834"/>
                <a:gd name="T38" fmla="*/ 72 w 242"/>
                <a:gd name="T39" fmla="*/ 144 h 834"/>
                <a:gd name="T40" fmla="*/ 77 w 242"/>
                <a:gd name="T41" fmla="*/ 57 h 834"/>
                <a:gd name="T42" fmla="*/ 77 w 242"/>
                <a:gd name="T43" fmla="*/ 67 h 834"/>
                <a:gd name="T44" fmla="*/ 82 w 242"/>
                <a:gd name="T45" fmla="*/ 26 h 834"/>
                <a:gd name="T46" fmla="*/ 87 w 242"/>
                <a:gd name="T47" fmla="*/ 21 h 834"/>
                <a:gd name="T48" fmla="*/ 92 w 242"/>
                <a:gd name="T49" fmla="*/ 72 h 834"/>
                <a:gd name="T50" fmla="*/ 92 w 242"/>
                <a:gd name="T51" fmla="*/ 170 h 834"/>
                <a:gd name="T52" fmla="*/ 98 w 242"/>
                <a:gd name="T53" fmla="*/ 376 h 834"/>
                <a:gd name="T54" fmla="*/ 103 w 242"/>
                <a:gd name="T55" fmla="*/ 525 h 834"/>
                <a:gd name="T56" fmla="*/ 108 w 242"/>
                <a:gd name="T57" fmla="*/ 690 h 834"/>
                <a:gd name="T58" fmla="*/ 113 w 242"/>
                <a:gd name="T59" fmla="*/ 777 h 834"/>
                <a:gd name="T60" fmla="*/ 118 w 242"/>
                <a:gd name="T61" fmla="*/ 715 h 834"/>
                <a:gd name="T62" fmla="*/ 123 w 242"/>
                <a:gd name="T63" fmla="*/ 705 h 834"/>
                <a:gd name="T64" fmla="*/ 123 w 242"/>
                <a:gd name="T65" fmla="*/ 679 h 834"/>
                <a:gd name="T66" fmla="*/ 128 w 242"/>
                <a:gd name="T67" fmla="*/ 726 h 834"/>
                <a:gd name="T68" fmla="*/ 128 w 242"/>
                <a:gd name="T69" fmla="*/ 720 h 834"/>
                <a:gd name="T70" fmla="*/ 134 w 242"/>
                <a:gd name="T71" fmla="*/ 566 h 834"/>
                <a:gd name="T72" fmla="*/ 139 w 242"/>
                <a:gd name="T73" fmla="*/ 571 h 834"/>
                <a:gd name="T74" fmla="*/ 139 w 242"/>
                <a:gd name="T75" fmla="*/ 530 h 834"/>
                <a:gd name="T76" fmla="*/ 144 w 242"/>
                <a:gd name="T77" fmla="*/ 453 h 834"/>
                <a:gd name="T78" fmla="*/ 149 w 242"/>
                <a:gd name="T79" fmla="*/ 427 h 834"/>
                <a:gd name="T80" fmla="*/ 154 w 242"/>
                <a:gd name="T81" fmla="*/ 479 h 834"/>
                <a:gd name="T82" fmla="*/ 154 w 242"/>
                <a:gd name="T83" fmla="*/ 494 h 834"/>
                <a:gd name="T84" fmla="*/ 159 w 242"/>
                <a:gd name="T85" fmla="*/ 592 h 834"/>
                <a:gd name="T86" fmla="*/ 164 w 242"/>
                <a:gd name="T87" fmla="*/ 551 h 834"/>
                <a:gd name="T88" fmla="*/ 170 w 242"/>
                <a:gd name="T89" fmla="*/ 654 h 834"/>
                <a:gd name="T90" fmla="*/ 170 w 242"/>
                <a:gd name="T91" fmla="*/ 582 h 834"/>
                <a:gd name="T92" fmla="*/ 175 w 242"/>
                <a:gd name="T93" fmla="*/ 628 h 834"/>
                <a:gd name="T94" fmla="*/ 180 w 242"/>
                <a:gd name="T95" fmla="*/ 576 h 834"/>
                <a:gd name="T96" fmla="*/ 185 w 242"/>
                <a:gd name="T97" fmla="*/ 417 h 834"/>
                <a:gd name="T98" fmla="*/ 185 w 242"/>
                <a:gd name="T99" fmla="*/ 381 h 834"/>
                <a:gd name="T100" fmla="*/ 190 w 242"/>
                <a:gd name="T101" fmla="*/ 365 h 834"/>
                <a:gd name="T102" fmla="*/ 195 w 242"/>
                <a:gd name="T103" fmla="*/ 386 h 834"/>
                <a:gd name="T104" fmla="*/ 200 w 242"/>
                <a:gd name="T105" fmla="*/ 324 h 834"/>
                <a:gd name="T106" fmla="*/ 200 w 242"/>
                <a:gd name="T107" fmla="*/ 298 h 834"/>
                <a:gd name="T108" fmla="*/ 206 w 242"/>
                <a:gd name="T109" fmla="*/ 304 h 834"/>
                <a:gd name="T110" fmla="*/ 211 w 242"/>
                <a:gd name="T111" fmla="*/ 365 h 834"/>
                <a:gd name="T112" fmla="*/ 216 w 242"/>
                <a:gd name="T113" fmla="*/ 396 h 834"/>
                <a:gd name="T114" fmla="*/ 221 w 242"/>
                <a:gd name="T115" fmla="*/ 520 h 834"/>
                <a:gd name="T116" fmla="*/ 221 w 242"/>
                <a:gd name="T117" fmla="*/ 566 h 834"/>
                <a:gd name="T118" fmla="*/ 226 w 242"/>
                <a:gd name="T119" fmla="*/ 648 h 834"/>
                <a:gd name="T120" fmla="*/ 231 w 242"/>
                <a:gd name="T121" fmla="*/ 618 h 834"/>
                <a:gd name="T122" fmla="*/ 236 w 242"/>
                <a:gd name="T123" fmla="*/ 700 h 834"/>
                <a:gd name="T124" fmla="*/ 242 w 242"/>
                <a:gd name="T125" fmla="*/ 777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2" h="834">
                  <a:moveTo>
                    <a:pt x="0" y="57"/>
                  </a:moveTo>
                  <a:lnTo>
                    <a:pt x="5" y="26"/>
                  </a:lnTo>
                  <a:lnTo>
                    <a:pt x="5" y="51"/>
                  </a:lnTo>
                  <a:lnTo>
                    <a:pt x="5" y="5"/>
                  </a:lnTo>
                  <a:lnTo>
                    <a:pt x="10" y="31"/>
                  </a:lnTo>
                  <a:lnTo>
                    <a:pt x="10" y="160"/>
                  </a:lnTo>
                  <a:lnTo>
                    <a:pt x="10" y="149"/>
                  </a:lnTo>
                  <a:lnTo>
                    <a:pt x="15" y="149"/>
                  </a:lnTo>
                  <a:lnTo>
                    <a:pt x="15" y="273"/>
                  </a:lnTo>
                  <a:lnTo>
                    <a:pt x="20" y="329"/>
                  </a:lnTo>
                  <a:lnTo>
                    <a:pt x="20" y="288"/>
                  </a:lnTo>
                  <a:lnTo>
                    <a:pt x="20" y="407"/>
                  </a:lnTo>
                  <a:lnTo>
                    <a:pt x="25" y="391"/>
                  </a:lnTo>
                  <a:lnTo>
                    <a:pt x="25" y="443"/>
                  </a:lnTo>
                  <a:lnTo>
                    <a:pt x="31" y="437"/>
                  </a:lnTo>
                  <a:lnTo>
                    <a:pt x="31" y="448"/>
                  </a:lnTo>
                  <a:lnTo>
                    <a:pt x="31" y="381"/>
                  </a:lnTo>
                  <a:lnTo>
                    <a:pt x="31" y="417"/>
                  </a:lnTo>
                  <a:lnTo>
                    <a:pt x="36" y="329"/>
                  </a:lnTo>
                  <a:lnTo>
                    <a:pt x="36" y="427"/>
                  </a:lnTo>
                  <a:lnTo>
                    <a:pt x="36" y="401"/>
                  </a:lnTo>
                  <a:lnTo>
                    <a:pt x="41" y="422"/>
                  </a:lnTo>
                  <a:lnTo>
                    <a:pt x="41" y="376"/>
                  </a:lnTo>
                  <a:lnTo>
                    <a:pt x="41" y="391"/>
                  </a:lnTo>
                  <a:lnTo>
                    <a:pt x="46" y="340"/>
                  </a:lnTo>
                  <a:lnTo>
                    <a:pt x="46" y="324"/>
                  </a:lnTo>
                  <a:lnTo>
                    <a:pt x="46" y="365"/>
                  </a:lnTo>
                  <a:lnTo>
                    <a:pt x="51" y="288"/>
                  </a:lnTo>
                  <a:lnTo>
                    <a:pt x="51" y="319"/>
                  </a:lnTo>
                  <a:lnTo>
                    <a:pt x="51" y="268"/>
                  </a:lnTo>
                  <a:lnTo>
                    <a:pt x="51" y="298"/>
                  </a:lnTo>
                  <a:lnTo>
                    <a:pt x="56" y="293"/>
                  </a:lnTo>
                  <a:lnTo>
                    <a:pt x="56" y="175"/>
                  </a:lnTo>
                  <a:lnTo>
                    <a:pt x="61" y="211"/>
                  </a:lnTo>
                  <a:lnTo>
                    <a:pt x="61" y="149"/>
                  </a:lnTo>
                  <a:lnTo>
                    <a:pt x="67" y="201"/>
                  </a:lnTo>
                  <a:lnTo>
                    <a:pt x="67" y="149"/>
                  </a:lnTo>
                  <a:lnTo>
                    <a:pt x="67" y="165"/>
                  </a:lnTo>
                  <a:lnTo>
                    <a:pt x="72" y="134"/>
                  </a:lnTo>
                  <a:lnTo>
                    <a:pt x="72" y="144"/>
                  </a:lnTo>
                  <a:lnTo>
                    <a:pt x="72" y="82"/>
                  </a:lnTo>
                  <a:lnTo>
                    <a:pt x="77" y="57"/>
                  </a:lnTo>
                  <a:lnTo>
                    <a:pt x="77" y="0"/>
                  </a:lnTo>
                  <a:lnTo>
                    <a:pt x="77" y="67"/>
                  </a:lnTo>
                  <a:lnTo>
                    <a:pt x="82" y="36"/>
                  </a:lnTo>
                  <a:lnTo>
                    <a:pt x="82" y="26"/>
                  </a:lnTo>
                  <a:lnTo>
                    <a:pt x="82" y="67"/>
                  </a:lnTo>
                  <a:lnTo>
                    <a:pt x="87" y="21"/>
                  </a:lnTo>
                  <a:lnTo>
                    <a:pt x="87" y="113"/>
                  </a:lnTo>
                  <a:lnTo>
                    <a:pt x="92" y="72"/>
                  </a:lnTo>
                  <a:lnTo>
                    <a:pt x="92" y="185"/>
                  </a:lnTo>
                  <a:lnTo>
                    <a:pt x="92" y="170"/>
                  </a:lnTo>
                  <a:lnTo>
                    <a:pt x="98" y="273"/>
                  </a:lnTo>
                  <a:lnTo>
                    <a:pt x="98" y="376"/>
                  </a:lnTo>
                  <a:lnTo>
                    <a:pt x="103" y="401"/>
                  </a:lnTo>
                  <a:lnTo>
                    <a:pt x="103" y="525"/>
                  </a:lnTo>
                  <a:lnTo>
                    <a:pt x="108" y="520"/>
                  </a:lnTo>
                  <a:lnTo>
                    <a:pt x="108" y="690"/>
                  </a:lnTo>
                  <a:lnTo>
                    <a:pt x="113" y="654"/>
                  </a:lnTo>
                  <a:lnTo>
                    <a:pt x="113" y="777"/>
                  </a:lnTo>
                  <a:lnTo>
                    <a:pt x="113" y="751"/>
                  </a:lnTo>
                  <a:lnTo>
                    <a:pt x="118" y="715"/>
                  </a:lnTo>
                  <a:lnTo>
                    <a:pt x="118" y="695"/>
                  </a:lnTo>
                  <a:lnTo>
                    <a:pt x="123" y="705"/>
                  </a:lnTo>
                  <a:lnTo>
                    <a:pt x="123" y="782"/>
                  </a:lnTo>
                  <a:lnTo>
                    <a:pt x="123" y="679"/>
                  </a:lnTo>
                  <a:lnTo>
                    <a:pt x="123" y="695"/>
                  </a:lnTo>
                  <a:lnTo>
                    <a:pt x="128" y="726"/>
                  </a:lnTo>
                  <a:lnTo>
                    <a:pt x="128" y="674"/>
                  </a:lnTo>
                  <a:lnTo>
                    <a:pt x="128" y="720"/>
                  </a:lnTo>
                  <a:lnTo>
                    <a:pt x="134" y="684"/>
                  </a:lnTo>
                  <a:lnTo>
                    <a:pt x="134" y="566"/>
                  </a:lnTo>
                  <a:lnTo>
                    <a:pt x="134" y="587"/>
                  </a:lnTo>
                  <a:lnTo>
                    <a:pt x="139" y="571"/>
                  </a:lnTo>
                  <a:lnTo>
                    <a:pt x="139" y="582"/>
                  </a:lnTo>
                  <a:lnTo>
                    <a:pt x="139" y="530"/>
                  </a:lnTo>
                  <a:lnTo>
                    <a:pt x="144" y="540"/>
                  </a:lnTo>
                  <a:lnTo>
                    <a:pt x="144" y="453"/>
                  </a:lnTo>
                  <a:lnTo>
                    <a:pt x="149" y="489"/>
                  </a:lnTo>
                  <a:lnTo>
                    <a:pt x="149" y="427"/>
                  </a:lnTo>
                  <a:lnTo>
                    <a:pt x="149" y="463"/>
                  </a:lnTo>
                  <a:lnTo>
                    <a:pt x="154" y="479"/>
                  </a:lnTo>
                  <a:lnTo>
                    <a:pt x="154" y="427"/>
                  </a:lnTo>
                  <a:lnTo>
                    <a:pt x="154" y="494"/>
                  </a:lnTo>
                  <a:lnTo>
                    <a:pt x="159" y="494"/>
                  </a:lnTo>
                  <a:lnTo>
                    <a:pt x="159" y="592"/>
                  </a:lnTo>
                  <a:lnTo>
                    <a:pt x="164" y="597"/>
                  </a:lnTo>
                  <a:lnTo>
                    <a:pt x="164" y="551"/>
                  </a:lnTo>
                  <a:lnTo>
                    <a:pt x="164" y="664"/>
                  </a:lnTo>
                  <a:lnTo>
                    <a:pt x="170" y="654"/>
                  </a:lnTo>
                  <a:lnTo>
                    <a:pt x="170" y="695"/>
                  </a:lnTo>
                  <a:lnTo>
                    <a:pt x="170" y="582"/>
                  </a:lnTo>
                  <a:lnTo>
                    <a:pt x="175" y="618"/>
                  </a:lnTo>
                  <a:lnTo>
                    <a:pt x="175" y="628"/>
                  </a:lnTo>
                  <a:lnTo>
                    <a:pt x="175" y="587"/>
                  </a:lnTo>
                  <a:lnTo>
                    <a:pt x="180" y="576"/>
                  </a:lnTo>
                  <a:lnTo>
                    <a:pt x="180" y="437"/>
                  </a:lnTo>
                  <a:lnTo>
                    <a:pt x="185" y="417"/>
                  </a:lnTo>
                  <a:lnTo>
                    <a:pt x="185" y="468"/>
                  </a:lnTo>
                  <a:lnTo>
                    <a:pt x="185" y="381"/>
                  </a:lnTo>
                  <a:lnTo>
                    <a:pt x="190" y="407"/>
                  </a:lnTo>
                  <a:lnTo>
                    <a:pt x="190" y="365"/>
                  </a:lnTo>
                  <a:lnTo>
                    <a:pt x="190" y="437"/>
                  </a:lnTo>
                  <a:lnTo>
                    <a:pt x="195" y="386"/>
                  </a:lnTo>
                  <a:lnTo>
                    <a:pt x="195" y="304"/>
                  </a:lnTo>
                  <a:lnTo>
                    <a:pt x="200" y="324"/>
                  </a:lnTo>
                  <a:lnTo>
                    <a:pt x="200" y="340"/>
                  </a:lnTo>
                  <a:lnTo>
                    <a:pt x="200" y="298"/>
                  </a:lnTo>
                  <a:lnTo>
                    <a:pt x="200" y="324"/>
                  </a:lnTo>
                  <a:lnTo>
                    <a:pt x="206" y="304"/>
                  </a:lnTo>
                  <a:lnTo>
                    <a:pt x="206" y="376"/>
                  </a:lnTo>
                  <a:lnTo>
                    <a:pt x="211" y="365"/>
                  </a:lnTo>
                  <a:lnTo>
                    <a:pt x="211" y="412"/>
                  </a:lnTo>
                  <a:lnTo>
                    <a:pt x="216" y="396"/>
                  </a:lnTo>
                  <a:lnTo>
                    <a:pt x="216" y="468"/>
                  </a:lnTo>
                  <a:lnTo>
                    <a:pt x="221" y="520"/>
                  </a:lnTo>
                  <a:lnTo>
                    <a:pt x="221" y="499"/>
                  </a:lnTo>
                  <a:lnTo>
                    <a:pt x="221" y="566"/>
                  </a:lnTo>
                  <a:lnTo>
                    <a:pt x="226" y="556"/>
                  </a:lnTo>
                  <a:lnTo>
                    <a:pt x="226" y="648"/>
                  </a:lnTo>
                  <a:lnTo>
                    <a:pt x="226" y="607"/>
                  </a:lnTo>
                  <a:lnTo>
                    <a:pt x="231" y="618"/>
                  </a:lnTo>
                  <a:lnTo>
                    <a:pt x="231" y="700"/>
                  </a:lnTo>
                  <a:lnTo>
                    <a:pt x="236" y="700"/>
                  </a:lnTo>
                  <a:lnTo>
                    <a:pt x="236" y="772"/>
                  </a:lnTo>
                  <a:lnTo>
                    <a:pt x="242" y="777"/>
                  </a:lnTo>
                  <a:lnTo>
                    <a:pt x="242" y="834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114" name="Freeform 86"/>
            <p:cNvSpPr>
              <a:spLocks/>
            </p:cNvSpPr>
            <p:nvPr/>
          </p:nvSpPr>
          <p:spPr bwMode="auto">
            <a:xfrm>
              <a:off x="4422775" y="2132013"/>
              <a:ext cx="236537" cy="1119187"/>
            </a:xfrm>
            <a:custGeom>
              <a:avLst/>
              <a:gdLst>
                <a:gd name="T0" fmla="*/ 5 w 149"/>
                <a:gd name="T1" fmla="*/ 612 h 705"/>
                <a:gd name="T2" fmla="*/ 5 w 149"/>
                <a:gd name="T3" fmla="*/ 592 h 705"/>
                <a:gd name="T4" fmla="*/ 10 w 149"/>
                <a:gd name="T5" fmla="*/ 612 h 705"/>
                <a:gd name="T6" fmla="*/ 10 w 149"/>
                <a:gd name="T7" fmla="*/ 633 h 705"/>
                <a:gd name="T8" fmla="*/ 15 w 149"/>
                <a:gd name="T9" fmla="*/ 499 h 705"/>
                <a:gd name="T10" fmla="*/ 20 w 149"/>
                <a:gd name="T11" fmla="*/ 345 h 705"/>
                <a:gd name="T12" fmla="*/ 25 w 149"/>
                <a:gd name="T13" fmla="*/ 293 h 705"/>
                <a:gd name="T14" fmla="*/ 31 w 149"/>
                <a:gd name="T15" fmla="*/ 278 h 705"/>
                <a:gd name="T16" fmla="*/ 36 w 149"/>
                <a:gd name="T17" fmla="*/ 288 h 705"/>
                <a:gd name="T18" fmla="*/ 36 w 149"/>
                <a:gd name="T19" fmla="*/ 268 h 705"/>
                <a:gd name="T20" fmla="*/ 41 w 149"/>
                <a:gd name="T21" fmla="*/ 288 h 705"/>
                <a:gd name="T22" fmla="*/ 46 w 149"/>
                <a:gd name="T23" fmla="*/ 314 h 705"/>
                <a:gd name="T24" fmla="*/ 46 w 149"/>
                <a:gd name="T25" fmla="*/ 314 h 705"/>
                <a:gd name="T26" fmla="*/ 51 w 149"/>
                <a:gd name="T27" fmla="*/ 232 h 705"/>
                <a:gd name="T28" fmla="*/ 56 w 149"/>
                <a:gd name="T29" fmla="*/ 242 h 705"/>
                <a:gd name="T30" fmla="*/ 56 w 149"/>
                <a:gd name="T31" fmla="*/ 298 h 705"/>
                <a:gd name="T32" fmla="*/ 61 w 149"/>
                <a:gd name="T33" fmla="*/ 355 h 705"/>
                <a:gd name="T34" fmla="*/ 67 w 149"/>
                <a:gd name="T35" fmla="*/ 298 h 705"/>
                <a:gd name="T36" fmla="*/ 67 w 149"/>
                <a:gd name="T37" fmla="*/ 262 h 705"/>
                <a:gd name="T38" fmla="*/ 72 w 149"/>
                <a:gd name="T39" fmla="*/ 262 h 705"/>
                <a:gd name="T40" fmla="*/ 77 w 149"/>
                <a:gd name="T41" fmla="*/ 139 h 705"/>
                <a:gd name="T42" fmla="*/ 82 w 149"/>
                <a:gd name="T43" fmla="*/ 82 h 705"/>
                <a:gd name="T44" fmla="*/ 82 w 149"/>
                <a:gd name="T45" fmla="*/ 67 h 705"/>
                <a:gd name="T46" fmla="*/ 87 w 149"/>
                <a:gd name="T47" fmla="*/ 62 h 705"/>
                <a:gd name="T48" fmla="*/ 92 w 149"/>
                <a:gd name="T49" fmla="*/ 72 h 705"/>
                <a:gd name="T50" fmla="*/ 97 w 149"/>
                <a:gd name="T51" fmla="*/ 108 h 705"/>
                <a:gd name="T52" fmla="*/ 103 w 149"/>
                <a:gd name="T53" fmla="*/ 175 h 705"/>
                <a:gd name="T54" fmla="*/ 108 w 149"/>
                <a:gd name="T55" fmla="*/ 170 h 705"/>
                <a:gd name="T56" fmla="*/ 113 w 149"/>
                <a:gd name="T57" fmla="*/ 232 h 705"/>
                <a:gd name="T58" fmla="*/ 113 w 149"/>
                <a:gd name="T59" fmla="*/ 216 h 705"/>
                <a:gd name="T60" fmla="*/ 118 w 149"/>
                <a:gd name="T61" fmla="*/ 268 h 705"/>
                <a:gd name="T62" fmla="*/ 123 w 149"/>
                <a:gd name="T63" fmla="*/ 232 h 705"/>
                <a:gd name="T64" fmla="*/ 128 w 149"/>
                <a:gd name="T65" fmla="*/ 196 h 705"/>
                <a:gd name="T66" fmla="*/ 128 w 149"/>
                <a:gd name="T67" fmla="*/ 144 h 705"/>
                <a:gd name="T68" fmla="*/ 133 w 149"/>
                <a:gd name="T69" fmla="*/ 170 h 705"/>
                <a:gd name="T70" fmla="*/ 139 w 149"/>
                <a:gd name="T71" fmla="*/ 149 h 705"/>
                <a:gd name="T72" fmla="*/ 139 w 149"/>
                <a:gd name="T73" fmla="*/ 98 h 705"/>
                <a:gd name="T74" fmla="*/ 144 w 149"/>
                <a:gd name="T75" fmla="*/ 46 h 705"/>
                <a:gd name="T76" fmla="*/ 149 w 149"/>
                <a:gd name="T77" fmla="*/ 0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9" h="705">
                  <a:moveTo>
                    <a:pt x="0" y="587"/>
                  </a:moveTo>
                  <a:lnTo>
                    <a:pt x="5" y="612"/>
                  </a:lnTo>
                  <a:lnTo>
                    <a:pt x="5" y="654"/>
                  </a:lnTo>
                  <a:lnTo>
                    <a:pt x="5" y="592"/>
                  </a:lnTo>
                  <a:lnTo>
                    <a:pt x="5" y="638"/>
                  </a:lnTo>
                  <a:lnTo>
                    <a:pt x="10" y="612"/>
                  </a:lnTo>
                  <a:lnTo>
                    <a:pt x="10" y="705"/>
                  </a:lnTo>
                  <a:lnTo>
                    <a:pt x="10" y="633"/>
                  </a:lnTo>
                  <a:lnTo>
                    <a:pt x="15" y="587"/>
                  </a:lnTo>
                  <a:lnTo>
                    <a:pt x="15" y="499"/>
                  </a:lnTo>
                  <a:lnTo>
                    <a:pt x="20" y="463"/>
                  </a:lnTo>
                  <a:lnTo>
                    <a:pt x="20" y="345"/>
                  </a:lnTo>
                  <a:lnTo>
                    <a:pt x="25" y="329"/>
                  </a:lnTo>
                  <a:lnTo>
                    <a:pt x="25" y="293"/>
                  </a:lnTo>
                  <a:lnTo>
                    <a:pt x="31" y="288"/>
                  </a:lnTo>
                  <a:lnTo>
                    <a:pt x="31" y="278"/>
                  </a:lnTo>
                  <a:lnTo>
                    <a:pt x="31" y="319"/>
                  </a:lnTo>
                  <a:lnTo>
                    <a:pt x="36" y="288"/>
                  </a:lnTo>
                  <a:lnTo>
                    <a:pt x="36" y="298"/>
                  </a:lnTo>
                  <a:lnTo>
                    <a:pt x="36" y="268"/>
                  </a:lnTo>
                  <a:lnTo>
                    <a:pt x="41" y="278"/>
                  </a:lnTo>
                  <a:lnTo>
                    <a:pt x="41" y="288"/>
                  </a:lnTo>
                  <a:lnTo>
                    <a:pt x="41" y="252"/>
                  </a:lnTo>
                  <a:lnTo>
                    <a:pt x="46" y="314"/>
                  </a:lnTo>
                  <a:lnTo>
                    <a:pt x="46" y="309"/>
                  </a:lnTo>
                  <a:lnTo>
                    <a:pt x="46" y="314"/>
                  </a:lnTo>
                  <a:lnTo>
                    <a:pt x="51" y="273"/>
                  </a:lnTo>
                  <a:lnTo>
                    <a:pt x="51" y="232"/>
                  </a:lnTo>
                  <a:lnTo>
                    <a:pt x="51" y="268"/>
                  </a:lnTo>
                  <a:lnTo>
                    <a:pt x="56" y="242"/>
                  </a:lnTo>
                  <a:lnTo>
                    <a:pt x="56" y="345"/>
                  </a:lnTo>
                  <a:lnTo>
                    <a:pt x="56" y="298"/>
                  </a:lnTo>
                  <a:lnTo>
                    <a:pt x="61" y="319"/>
                  </a:lnTo>
                  <a:lnTo>
                    <a:pt x="61" y="355"/>
                  </a:lnTo>
                  <a:lnTo>
                    <a:pt x="61" y="335"/>
                  </a:lnTo>
                  <a:lnTo>
                    <a:pt x="67" y="298"/>
                  </a:lnTo>
                  <a:lnTo>
                    <a:pt x="67" y="365"/>
                  </a:lnTo>
                  <a:lnTo>
                    <a:pt x="67" y="262"/>
                  </a:lnTo>
                  <a:lnTo>
                    <a:pt x="67" y="273"/>
                  </a:lnTo>
                  <a:lnTo>
                    <a:pt x="72" y="262"/>
                  </a:lnTo>
                  <a:lnTo>
                    <a:pt x="72" y="190"/>
                  </a:lnTo>
                  <a:lnTo>
                    <a:pt x="77" y="139"/>
                  </a:lnTo>
                  <a:lnTo>
                    <a:pt x="77" y="82"/>
                  </a:lnTo>
                  <a:lnTo>
                    <a:pt x="82" y="82"/>
                  </a:lnTo>
                  <a:lnTo>
                    <a:pt x="82" y="124"/>
                  </a:lnTo>
                  <a:lnTo>
                    <a:pt x="82" y="67"/>
                  </a:lnTo>
                  <a:lnTo>
                    <a:pt x="87" y="124"/>
                  </a:lnTo>
                  <a:lnTo>
                    <a:pt x="87" y="62"/>
                  </a:lnTo>
                  <a:lnTo>
                    <a:pt x="92" y="129"/>
                  </a:lnTo>
                  <a:lnTo>
                    <a:pt x="92" y="72"/>
                  </a:lnTo>
                  <a:lnTo>
                    <a:pt x="92" y="118"/>
                  </a:lnTo>
                  <a:lnTo>
                    <a:pt x="97" y="108"/>
                  </a:lnTo>
                  <a:lnTo>
                    <a:pt x="97" y="206"/>
                  </a:lnTo>
                  <a:lnTo>
                    <a:pt x="103" y="175"/>
                  </a:lnTo>
                  <a:lnTo>
                    <a:pt x="103" y="278"/>
                  </a:lnTo>
                  <a:lnTo>
                    <a:pt x="108" y="170"/>
                  </a:lnTo>
                  <a:lnTo>
                    <a:pt x="108" y="278"/>
                  </a:lnTo>
                  <a:lnTo>
                    <a:pt x="113" y="232"/>
                  </a:lnTo>
                  <a:lnTo>
                    <a:pt x="113" y="268"/>
                  </a:lnTo>
                  <a:lnTo>
                    <a:pt x="113" y="216"/>
                  </a:lnTo>
                  <a:lnTo>
                    <a:pt x="113" y="257"/>
                  </a:lnTo>
                  <a:lnTo>
                    <a:pt x="118" y="268"/>
                  </a:lnTo>
                  <a:lnTo>
                    <a:pt x="118" y="196"/>
                  </a:lnTo>
                  <a:lnTo>
                    <a:pt x="123" y="232"/>
                  </a:lnTo>
                  <a:lnTo>
                    <a:pt x="123" y="170"/>
                  </a:lnTo>
                  <a:lnTo>
                    <a:pt x="128" y="196"/>
                  </a:lnTo>
                  <a:lnTo>
                    <a:pt x="128" y="124"/>
                  </a:lnTo>
                  <a:lnTo>
                    <a:pt x="128" y="144"/>
                  </a:lnTo>
                  <a:lnTo>
                    <a:pt x="133" y="77"/>
                  </a:lnTo>
                  <a:lnTo>
                    <a:pt x="133" y="170"/>
                  </a:lnTo>
                  <a:lnTo>
                    <a:pt x="133" y="134"/>
                  </a:lnTo>
                  <a:lnTo>
                    <a:pt x="139" y="149"/>
                  </a:lnTo>
                  <a:lnTo>
                    <a:pt x="139" y="88"/>
                  </a:lnTo>
                  <a:lnTo>
                    <a:pt x="139" y="98"/>
                  </a:lnTo>
                  <a:lnTo>
                    <a:pt x="144" y="82"/>
                  </a:lnTo>
                  <a:lnTo>
                    <a:pt x="144" y="46"/>
                  </a:lnTo>
                  <a:lnTo>
                    <a:pt x="144" y="88"/>
                  </a:lnTo>
                  <a:lnTo>
                    <a:pt x="149" y="0"/>
                  </a:lnTo>
                  <a:lnTo>
                    <a:pt x="149" y="21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</p:grpSp>
      <p:sp>
        <p:nvSpPr>
          <p:cNvPr id="2118" name="Rectangle 91"/>
          <p:cNvSpPr>
            <a:spLocks noChangeArrowheads="1"/>
          </p:cNvSpPr>
          <p:nvPr/>
        </p:nvSpPr>
        <p:spPr bwMode="auto">
          <a:xfrm>
            <a:off x="5410200" y="857250"/>
            <a:ext cx="3570288" cy="2598737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20" name="Line 93"/>
          <p:cNvSpPr>
            <a:spLocks noChangeShapeType="1"/>
          </p:cNvSpPr>
          <p:nvPr/>
        </p:nvSpPr>
        <p:spPr bwMode="auto">
          <a:xfrm>
            <a:off x="5410200" y="3455988"/>
            <a:ext cx="3570288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22" name="Line 95"/>
          <p:cNvSpPr>
            <a:spLocks noChangeShapeType="1"/>
          </p:cNvSpPr>
          <p:nvPr/>
        </p:nvSpPr>
        <p:spPr bwMode="auto">
          <a:xfrm flipV="1">
            <a:off x="5410200" y="857250"/>
            <a:ext cx="0" cy="259873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23" name="Line 96"/>
          <p:cNvSpPr>
            <a:spLocks noChangeShapeType="1"/>
          </p:cNvSpPr>
          <p:nvPr/>
        </p:nvSpPr>
        <p:spPr bwMode="auto">
          <a:xfrm>
            <a:off x="5410200" y="3455988"/>
            <a:ext cx="3570288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24" name="Line 97"/>
          <p:cNvSpPr>
            <a:spLocks noChangeShapeType="1"/>
          </p:cNvSpPr>
          <p:nvPr/>
        </p:nvSpPr>
        <p:spPr bwMode="auto">
          <a:xfrm flipV="1">
            <a:off x="5410200" y="857250"/>
            <a:ext cx="0" cy="259873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25" name="Line 98"/>
          <p:cNvSpPr>
            <a:spLocks noChangeShapeType="1"/>
          </p:cNvSpPr>
          <p:nvPr/>
        </p:nvSpPr>
        <p:spPr bwMode="auto">
          <a:xfrm flipV="1">
            <a:off x="5410200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27" name="Rectangle 100"/>
          <p:cNvSpPr>
            <a:spLocks noChangeArrowheads="1"/>
          </p:cNvSpPr>
          <p:nvPr/>
        </p:nvSpPr>
        <p:spPr bwMode="auto">
          <a:xfrm>
            <a:off x="5384800" y="3479800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28" name="Line 101"/>
          <p:cNvSpPr>
            <a:spLocks noChangeShapeType="1"/>
          </p:cNvSpPr>
          <p:nvPr/>
        </p:nvSpPr>
        <p:spPr bwMode="auto">
          <a:xfrm flipV="1">
            <a:off x="5802313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31" name="Line 104"/>
          <p:cNvSpPr>
            <a:spLocks noChangeShapeType="1"/>
          </p:cNvSpPr>
          <p:nvPr/>
        </p:nvSpPr>
        <p:spPr bwMode="auto">
          <a:xfrm flipV="1">
            <a:off x="6202363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33" name="Rectangle 106"/>
          <p:cNvSpPr>
            <a:spLocks noChangeArrowheads="1"/>
          </p:cNvSpPr>
          <p:nvPr/>
        </p:nvSpPr>
        <p:spPr bwMode="auto">
          <a:xfrm>
            <a:off x="6129338" y="3479800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400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34" name="Line 107"/>
          <p:cNvSpPr>
            <a:spLocks noChangeShapeType="1"/>
          </p:cNvSpPr>
          <p:nvPr/>
        </p:nvSpPr>
        <p:spPr bwMode="auto">
          <a:xfrm flipV="1">
            <a:off x="6594475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37" name="Line 110"/>
          <p:cNvSpPr>
            <a:spLocks noChangeShapeType="1"/>
          </p:cNvSpPr>
          <p:nvPr/>
        </p:nvSpPr>
        <p:spPr bwMode="auto">
          <a:xfrm flipV="1">
            <a:off x="6994525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39" name="Rectangle 112"/>
          <p:cNvSpPr>
            <a:spLocks noChangeArrowheads="1"/>
          </p:cNvSpPr>
          <p:nvPr/>
        </p:nvSpPr>
        <p:spPr bwMode="auto">
          <a:xfrm>
            <a:off x="6921500" y="3479800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800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40" name="Line 113"/>
          <p:cNvSpPr>
            <a:spLocks noChangeShapeType="1"/>
          </p:cNvSpPr>
          <p:nvPr/>
        </p:nvSpPr>
        <p:spPr bwMode="auto">
          <a:xfrm flipV="1">
            <a:off x="7386638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43" name="Line 116"/>
          <p:cNvSpPr>
            <a:spLocks noChangeShapeType="1"/>
          </p:cNvSpPr>
          <p:nvPr/>
        </p:nvSpPr>
        <p:spPr bwMode="auto">
          <a:xfrm flipV="1">
            <a:off x="7786688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45" name="Rectangle 118"/>
          <p:cNvSpPr>
            <a:spLocks noChangeArrowheads="1"/>
          </p:cNvSpPr>
          <p:nvPr/>
        </p:nvSpPr>
        <p:spPr bwMode="auto">
          <a:xfrm>
            <a:off x="7689850" y="3479800"/>
            <a:ext cx="2693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1200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46" name="Line 119"/>
          <p:cNvSpPr>
            <a:spLocks noChangeShapeType="1"/>
          </p:cNvSpPr>
          <p:nvPr/>
        </p:nvSpPr>
        <p:spPr bwMode="auto">
          <a:xfrm flipV="1">
            <a:off x="8180388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49" name="Line 122"/>
          <p:cNvSpPr>
            <a:spLocks noChangeShapeType="1"/>
          </p:cNvSpPr>
          <p:nvPr/>
        </p:nvSpPr>
        <p:spPr bwMode="auto">
          <a:xfrm flipV="1">
            <a:off x="8580438" y="3414713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51" name="Rectangle 124"/>
          <p:cNvSpPr>
            <a:spLocks noChangeArrowheads="1"/>
          </p:cNvSpPr>
          <p:nvPr/>
        </p:nvSpPr>
        <p:spPr bwMode="auto">
          <a:xfrm>
            <a:off x="8482013" y="3479800"/>
            <a:ext cx="2693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1600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55" name="Line 128"/>
          <p:cNvSpPr>
            <a:spLocks noChangeShapeType="1"/>
          </p:cNvSpPr>
          <p:nvPr/>
        </p:nvSpPr>
        <p:spPr bwMode="auto">
          <a:xfrm>
            <a:off x="5410200" y="345598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57" name="Rectangle 130"/>
          <p:cNvSpPr>
            <a:spLocks noChangeArrowheads="1"/>
          </p:cNvSpPr>
          <p:nvPr/>
        </p:nvSpPr>
        <p:spPr bwMode="auto">
          <a:xfrm>
            <a:off x="5213152" y="3406775"/>
            <a:ext cx="13465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-1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58" name="Line 131"/>
          <p:cNvSpPr>
            <a:spLocks noChangeShapeType="1"/>
          </p:cNvSpPr>
          <p:nvPr/>
        </p:nvSpPr>
        <p:spPr bwMode="auto">
          <a:xfrm>
            <a:off x="5410200" y="319405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60" name="Rectangle 133"/>
          <p:cNvSpPr>
            <a:spLocks noChangeArrowheads="1"/>
          </p:cNvSpPr>
          <p:nvPr/>
        </p:nvSpPr>
        <p:spPr bwMode="auto">
          <a:xfrm>
            <a:off x="5148064" y="3144838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-0.8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1" name="Line 134"/>
          <p:cNvSpPr>
            <a:spLocks noChangeShapeType="1"/>
          </p:cNvSpPr>
          <p:nvPr/>
        </p:nvSpPr>
        <p:spPr bwMode="auto">
          <a:xfrm>
            <a:off x="5410200" y="293211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63" name="Rectangle 136"/>
          <p:cNvSpPr>
            <a:spLocks noChangeArrowheads="1"/>
          </p:cNvSpPr>
          <p:nvPr/>
        </p:nvSpPr>
        <p:spPr bwMode="auto">
          <a:xfrm>
            <a:off x="5148064" y="2882900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-0.6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4" name="Line 137"/>
          <p:cNvSpPr>
            <a:spLocks noChangeShapeType="1"/>
          </p:cNvSpPr>
          <p:nvPr/>
        </p:nvSpPr>
        <p:spPr bwMode="auto">
          <a:xfrm>
            <a:off x="5410200" y="267176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66" name="Rectangle 139"/>
          <p:cNvSpPr>
            <a:spLocks noChangeArrowheads="1"/>
          </p:cNvSpPr>
          <p:nvPr/>
        </p:nvSpPr>
        <p:spPr bwMode="auto">
          <a:xfrm>
            <a:off x="5148064" y="2622550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-0.4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67" name="Line 140"/>
          <p:cNvSpPr>
            <a:spLocks noChangeShapeType="1"/>
          </p:cNvSpPr>
          <p:nvPr/>
        </p:nvSpPr>
        <p:spPr bwMode="auto">
          <a:xfrm>
            <a:off x="5410200" y="240982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69" name="Rectangle 142"/>
          <p:cNvSpPr>
            <a:spLocks noChangeArrowheads="1"/>
          </p:cNvSpPr>
          <p:nvPr/>
        </p:nvSpPr>
        <p:spPr bwMode="auto">
          <a:xfrm>
            <a:off x="5148064" y="2360613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-0.2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70" name="Line 143"/>
          <p:cNvSpPr>
            <a:spLocks noChangeShapeType="1"/>
          </p:cNvSpPr>
          <p:nvPr/>
        </p:nvSpPr>
        <p:spPr bwMode="auto">
          <a:xfrm>
            <a:off x="5410200" y="215582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72" name="Rectangle 145"/>
          <p:cNvSpPr>
            <a:spLocks noChangeArrowheads="1"/>
          </p:cNvSpPr>
          <p:nvPr/>
        </p:nvSpPr>
        <p:spPr bwMode="auto">
          <a:xfrm>
            <a:off x="5262364" y="2108200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73" name="Line 146"/>
          <p:cNvSpPr>
            <a:spLocks noChangeShapeType="1"/>
          </p:cNvSpPr>
          <p:nvPr/>
        </p:nvSpPr>
        <p:spPr bwMode="auto">
          <a:xfrm>
            <a:off x="5410200" y="189547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75" name="Rectangle 148"/>
          <p:cNvSpPr>
            <a:spLocks noChangeArrowheads="1"/>
          </p:cNvSpPr>
          <p:nvPr/>
        </p:nvSpPr>
        <p:spPr bwMode="auto">
          <a:xfrm>
            <a:off x="5197277" y="1846263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0.2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76" name="Line 149"/>
          <p:cNvSpPr>
            <a:spLocks noChangeShapeType="1"/>
          </p:cNvSpPr>
          <p:nvPr/>
        </p:nvSpPr>
        <p:spPr bwMode="auto">
          <a:xfrm>
            <a:off x="5410200" y="163353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78" name="Rectangle 151"/>
          <p:cNvSpPr>
            <a:spLocks noChangeArrowheads="1"/>
          </p:cNvSpPr>
          <p:nvPr/>
        </p:nvSpPr>
        <p:spPr bwMode="auto">
          <a:xfrm>
            <a:off x="5197277" y="1584325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0.4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79" name="Line 152"/>
          <p:cNvSpPr>
            <a:spLocks noChangeShapeType="1"/>
          </p:cNvSpPr>
          <p:nvPr/>
        </p:nvSpPr>
        <p:spPr bwMode="auto">
          <a:xfrm>
            <a:off x="5410200" y="137160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81" name="Rectangle 154"/>
          <p:cNvSpPr>
            <a:spLocks noChangeArrowheads="1"/>
          </p:cNvSpPr>
          <p:nvPr/>
        </p:nvSpPr>
        <p:spPr bwMode="auto">
          <a:xfrm>
            <a:off x="5197277" y="1323975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0.6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82" name="Line 155"/>
          <p:cNvSpPr>
            <a:spLocks noChangeShapeType="1"/>
          </p:cNvSpPr>
          <p:nvPr/>
        </p:nvSpPr>
        <p:spPr bwMode="auto">
          <a:xfrm>
            <a:off x="5410200" y="111125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84" name="Rectangle 157"/>
          <p:cNvSpPr>
            <a:spLocks noChangeArrowheads="1"/>
          </p:cNvSpPr>
          <p:nvPr/>
        </p:nvSpPr>
        <p:spPr bwMode="auto">
          <a:xfrm>
            <a:off x="5197277" y="1062038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0.8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87" name="Rectangle 160"/>
          <p:cNvSpPr>
            <a:spLocks noChangeArrowheads="1"/>
          </p:cNvSpPr>
          <p:nvPr/>
        </p:nvSpPr>
        <p:spPr bwMode="auto">
          <a:xfrm>
            <a:off x="5262364" y="808038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191" name="Line 164"/>
          <p:cNvSpPr>
            <a:spLocks noChangeShapeType="1"/>
          </p:cNvSpPr>
          <p:nvPr/>
        </p:nvSpPr>
        <p:spPr bwMode="auto">
          <a:xfrm flipV="1">
            <a:off x="5410200" y="857250"/>
            <a:ext cx="0" cy="259873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92" name="Freeform 165"/>
          <p:cNvSpPr>
            <a:spLocks/>
          </p:cNvSpPr>
          <p:nvPr/>
        </p:nvSpPr>
        <p:spPr bwMode="auto">
          <a:xfrm>
            <a:off x="5410200" y="857250"/>
            <a:ext cx="514350" cy="1511300"/>
          </a:xfrm>
          <a:custGeom>
            <a:avLst/>
            <a:gdLst>
              <a:gd name="T0" fmla="*/ 5 w 324"/>
              <a:gd name="T1" fmla="*/ 350 h 952"/>
              <a:gd name="T2" fmla="*/ 10 w 324"/>
              <a:gd name="T3" fmla="*/ 685 h 952"/>
              <a:gd name="T4" fmla="*/ 20 w 324"/>
              <a:gd name="T5" fmla="*/ 798 h 952"/>
              <a:gd name="T6" fmla="*/ 25 w 324"/>
              <a:gd name="T7" fmla="*/ 808 h 952"/>
              <a:gd name="T8" fmla="*/ 31 w 324"/>
              <a:gd name="T9" fmla="*/ 818 h 952"/>
              <a:gd name="T10" fmla="*/ 41 w 324"/>
              <a:gd name="T11" fmla="*/ 808 h 952"/>
              <a:gd name="T12" fmla="*/ 46 w 324"/>
              <a:gd name="T13" fmla="*/ 834 h 952"/>
              <a:gd name="T14" fmla="*/ 56 w 324"/>
              <a:gd name="T15" fmla="*/ 808 h 952"/>
              <a:gd name="T16" fmla="*/ 61 w 324"/>
              <a:gd name="T17" fmla="*/ 700 h 952"/>
              <a:gd name="T18" fmla="*/ 67 w 324"/>
              <a:gd name="T19" fmla="*/ 716 h 952"/>
              <a:gd name="T20" fmla="*/ 77 w 324"/>
              <a:gd name="T21" fmla="*/ 741 h 952"/>
              <a:gd name="T22" fmla="*/ 82 w 324"/>
              <a:gd name="T23" fmla="*/ 685 h 952"/>
              <a:gd name="T24" fmla="*/ 87 w 324"/>
              <a:gd name="T25" fmla="*/ 767 h 952"/>
              <a:gd name="T26" fmla="*/ 98 w 324"/>
              <a:gd name="T27" fmla="*/ 844 h 952"/>
              <a:gd name="T28" fmla="*/ 103 w 324"/>
              <a:gd name="T29" fmla="*/ 829 h 952"/>
              <a:gd name="T30" fmla="*/ 108 w 324"/>
              <a:gd name="T31" fmla="*/ 746 h 952"/>
              <a:gd name="T32" fmla="*/ 118 w 324"/>
              <a:gd name="T33" fmla="*/ 710 h 952"/>
              <a:gd name="T34" fmla="*/ 123 w 324"/>
              <a:gd name="T35" fmla="*/ 746 h 952"/>
              <a:gd name="T36" fmla="*/ 134 w 324"/>
              <a:gd name="T37" fmla="*/ 839 h 952"/>
              <a:gd name="T38" fmla="*/ 139 w 324"/>
              <a:gd name="T39" fmla="*/ 824 h 952"/>
              <a:gd name="T40" fmla="*/ 149 w 324"/>
              <a:gd name="T41" fmla="*/ 777 h 952"/>
              <a:gd name="T42" fmla="*/ 159 w 324"/>
              <a:gd name="T43" fmla="*/ 813 h 952"/>
              <a:gd name="T44" fmla="*/ 170 w 324"/>
              <a:gd name="T45" fmla="*/ 818 h 952"/>
              <a:gd name="T46" fmla="*/ 175 w 324"/>
              <a:gd name="T47" fmla="*/ 818 h 952"/>
              <a:gd name="T48" fmla="*/ 180 w 324"/>
              <a:gd name="T49" fmla="*/ 793 h 952"/>
              <a:gd name="T50" fmla="*/ 195 w 324"/>
              <a:gd name="T51" fmla="*/ 767 h 952"/>
              <a:gd name="T52" fmla="*/ 200 w 324"/>
              <a:gd name="T53" fmla="*/ 700 h 952"/>
              <a:gd name="T54" fmla="*/ 211 w 324"/>
              <a:gd name="T55" fmla="*/ 700 h 952"/>
              <a:gd name="T56" fmla="*/ 221 w 324"/>
              <a:gd name="T57" fmla="*/ 746 h 952"/>
              <a:gd name="T58" fmla="*/ 226 w 324"/>
              <a:gd name="T59" fmla="*/ 793 h 952"/>
              <a:gd name="T60" fmla="*/ 236 w 324"/>
              <a:gd name="T61" fmla="*/ 782 h 952"/>
              <a:gd name="T62" fmla="*/ 242 w 324"/>
              <a:gd name="T63" fmla="*/ 839 h 952"/>
              <a:gd name="T64" fmla="*/ 252 w 324"/>
              <a:gd name="T65" fmla="*/ 885 h 952"/>
              <a:gd name="T66" fmla="*/ 257 w 324"/>
              <a:gd name="T67" fmla="*/ 891 h 952"/>
              <a:gd name="T68" fmla="*/ 267 w 324"/>
              <a:gd name="T69" fmla="*/ 824 h 952"/>
              <a:gd name="T70" fmla="*/ 273 w 324"/>
              <a:gd name="T71" fmla="*/ 824 h 952"/>
              <a:gd name="T72" fmla="*/ 283 w 324"/>
              <a:gd name="T73" fmla="*/ 860 h 952"/>
              <a:gd name="T74" fmla="*/ 288 w 324"/>
              <a:gd name="T75" fmla="*/ 891 h 952"/>
              <a:gd name="T76" fmla="*/ 298 w 324"/>
              <a:gd name="T77" fmla="*/ 839 h 952"/>
              <a:gd name="T78" fmla="*/ 303 w 324"/>
              <a:gd name="T79" fmla="*/ 865 h 952"/>
              <a:gd name="T80" fmla="*/ 314 w 324"/>
              <a:gd name="T81" fmla="*/ 942 h 952"/>
              <a:gd name="T82" fmla="*/ 319 w 324"/>
              <a:gd name="T83" fmla="*/ 927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4" h="952">
                <a:moveTo>
                  <a:pt x="0" y="0"/>
                </a:moveTo>
                <a:lnTo>
                  <a:pt x="0" y="252"/>
                </a:lnTo>
                <a:lnTo>
                  <a:pt x="5" y="350"/>
                </a:lnTo>
                <a:lnTo>
                  <a:pt x="5" y="582"/>
                </a:lnTo>
                <a:lnTo>
                  <a:pt x="10" y="623"/>
                </a:lnTo>
                <a:lnTo>
                  <a:pt x="10" y="685"/>
                </a:lnTo>
                <a:lnTo>
                  <a:pt x="15" y="710"/>
                </a:lnTo>
                <a:lnTo>
                  <a:pt x="15" y="782"/>
                </a:lnTo>
                <a:lnTo>
                  <a:pt x="20" y="798"/>
                </a:lnTo>
                <a:lnTo>
                  <a:pt x="20" y="808"/>
                </a:lnTo>
                <a:lnTo>
                  <a:pt x="20" y="803"/>
                </a:lnTo>
                <a:lnTo>
                  <a:pt x="25" y="808"/>
                </a:lnTo>
                <a:lnTo>
                  <a:pt x="25" y="803"/>
                </a:lnTo>
                <a:lnTo>
                  <a:pt x="31" y="808"/>
                </a:lnTo>
                <a:lnTo>
                  <a:pt x="31" y="818"/>
                </a:lnTo>
                <a:lnTo>
                  <a:pt x="36" y="813"/>
                </a:lnTo>
                <a:lnTo>
                  <a:pt x="36" y="803"/>
                </a:lnTo>
                <a:lnTo>
                  <a:pt x="41" y="808"/>
                </a:lnTo>
                <a:lnTo>
                  <a:pt x="41" y="818"/>
                </a:lnTo>
                <a:lnTo>
                  <a:pt x="46" y="824"/>
                </a:lnTo>
                <a:lnTo>
                  <a:pt x="46" y="834"/>
                </a:lnTo>
                <a:lnTo>
                  <a:pt x="51" y="829"/>
                </a:lnTo>
                <a:lnTo>
                  <a:pt x="51" y="818"/>
                </a:lnTo>
                <a:lnTo>
                  <a:pt x="56" y="808"/>
                </a:lnTo>
                <a:lnTo>
                  <a:pt x="56" y="772"/>
                </a:lnTo>
                <a:lnTo>
                  <a:pt x="61" y="752"/>
                </a:lnTo>
                <a:lnTo>
                  <a:pt x="61" y="700"/>
                </a:lnTo>
                <a:lnTo>
                  <a:pt x="67" y="716"/>
                </a:lnTo>
                <a:lnTo>
                  <a:pt x="67" y="710"/>
                </a:lnTo>
                <a:lnTo>
                  <a:pt x="67" y="716"/>
                </a:lnTo>
                <a:lnTo>
                  <a:pt x="72" y="721"/>
                </a:lnTo>
                <a:lnTo>
                  <a:pt x="72" y="736"/>
                </a:lnTo>
                <a:lnTo>
                  <a:pt x="77" y="741"/>
                </a:lnTo>
                <a:lnTo>
                  <a:pt x="77" y="726"/>
                </a:lnTo>
                <a:lnTo>
                  <a:pt x="82" y="716"/>
                </a:lnTo>
                <a:lnTo>
                  <a:pt x="82" y="685"/>
                </a:lnTo>
                <a:lnTo>
                  <a:pt x="82" y="690"/>
                </a:lnTo>
                <a:lnTo>
                  <a:pt x="87" y="700"/>
                </a:lnTo>
                <a:lnTo>
                  <a:pt x="87" y="767"/>
                </a:lnTo>
                <a:lnTo>
                  <a:pt x="92" y="793"/>
                </a:lnTo>
                <a:lnTo>
                  <a:pt x="92" y="839"/>
                </a:lnTo>
                <a:lnTo>
                  <a:pt x="98" y="844"/>
                </a:lnTo>
                <a:lnTo>
                  <a:pt x="98" y="849"/>
                </a:lnTo>
                <a:lnTo>
                  <a:pt x="98" y="839"/>
                </a:lnTo>
                <a:lnTo>
                  <a:pt x="103" y="829"/>
                </a:lnTo>
                <a:lnTo>
                  <a:pt x="103" y="803"/>
                </a:lnTo>
                <a:lnTo>
                  <a:pt x="108" y="788"/>
                </a:lnTo>
                <a:lnTo>
                  <a:pt x="108" y="746"/>
                </a:lnTo>
                <a:lnTo>
                  <a:pt x="113" y="736"/>
                </a:lnTo>
                <a:lnTo>
                  <a:pt x="113" y="710"/>
                </a:lnTo>
                <a:lnTo>
                  <a:pt x="118" y="710"/>
                </a:lnTo>
                <a:lnTo>
                  <a:pt x="118" y="731"/>
                </a:lnTo>
                <a:lnTo>
                  <a:pt x="123" y="741"/>
                </a:lnTo>
                <a:lnTo>
                  <a:pt x="123" y="746"/>
                </a:lnTo>
                <a:lnTo>
                  <a:pt x="128" y="752"/>
                </a:lnTo>
                <a:lnTo>
                  <a:pt x="128" y="824"/>
                </a:lnTo>
                <a:lnTo>
                  <a:pt x="134" y="839"/>
                </a:lnTo>
                <a:lnTo>
                  <a:pt x="134" y="844"/>
                </a:lnTo>
                <a:lnTo>
                  <a:pt x="134" y="839"/>
                </a:lnTo>
                <a:lnTo>
                  <a:pt x="139" y="824"/>
                </a:lnTo>
                <a:lnTo>
                  <a:pt x="139" y="793"/>
                </a:lnTo>
                <a:lnTo>
                  <a:pt x="149" y="782"/>
                </a:lnTo>
                <a:lnTo>
                  <a:pt x="149" y="777"/>
                </a:lnTo>
                <a:lnTo>
                  <a:pt x="154" y="782"/>
                </a:lnTo>
                <a:lnTo>
                  <a:pt x="154" y="803"/>
                </a:lnTo>
                <a:lnTo>
                  <a:pt x="159" y="813"/>
                </a:lnTo>
                <a:lnTo>
                  <a:pt x="159" y="824"/>
                </a:lnTo>
                <a:lnTo>
                  <a:pt x="164" y="818"/>
                </a:lnTo>
                <a:lnTo>
                  <a:pt x="170" y="818"/>
                </a:lnTo>
                <a:lnTo>
                  <a:pt x="170" y="849"/>
                </a:lnTo>
                <a:lnTo>
                  <a:pt x="175" y="844"/>
                </a:lnTo>
                <a:lnTo>
                  <a:pt x="175" y="818"/>
                </a:lnTo>
                <a:lnTo>
                  <a:pt x="180" y="803"/>
                </a:lnTo>
                <a:lnTo>
                  <a:pt x="180" y="788"/>
                </a:lnTo>
                <a:lnTo>
                  <a:pt x="180" y="793"/>
                </a:lnTo>
                <a:lnTo>
                  <a:pt x="185" y="788"/>
                </a:lnTo>
                <a:lnTo>
                  <a:pt x="190" y="782"/>
                </a:lnTo>
                <a:lnTo>
                  <a:pt x="195" y="767"/>
                </a:lnTo>
                <a:lnTo>
                  <a:pt x="195" y="757"/>
                </a:lnTo>
                <a:lnTo>
                  <a:pt x="200" y="746"/>
                </a:lnTo>
                <a:lnTo>
                  <a:pt x="200" y="700"/>
                </a:lnTo>
                <a:lnTo>
                  <a:pt x="211" y="685"/>
                </a:lnTo>
                <a:lnTo>
                  <a:pt x="206" y="685"/>
                </a:lnTo>
                <a:lnTo>
                  <a:pt x="211" y="700"/>
                </a:lnTo>
                <a:lnTo>
                  <a:pt x="216" y="705"/>
                </a:lnTo>
                <a:lnTo>
                  <a:pt x="216" y="736"/>
                </a:lnTo>
                <a:lnTo>
                  <a:pt x="221" y="746"/>
                </a:lnTo>
                <a:lnTo>
                  <a:pt x="221" y="798"/>
                </a:lnTo>
                <a:lnTo>
                  <a:pt x="226" y="803"/>
                </a:lnTo>
                <a:lnTo>
                  <a:pt x="226" y="793"/>
                </a:lnTo>
                <a:lnTo>
                  <a:pt x="231" y="788"/>
                </a:lnTo>
                <a:lnTo>
                  <a:pt x="231" y="777"/>
                </a:lnTo>
                <a:lnTo>
                  <a:pt x="236" y="782"/>
                </a:lnTo>
                <a:lnTo>
                  <a:pt x="236" y="803"/>
                </a:lnTo>
                <a:lnTo>
                  <a:pt x="242" y="808"/>
                </a:lnTo>
                <a:lnTo>
                  <a:pt x="242" y="839"/>
                </a:lnTo>
                <a:lnTo>
                  <a:pt x="247" y="849"/>
                </a:lnTo>
                <a:lnTo>
                  <a:pt x="247" y="875"/>
                </a:lnTo>
                <a:lnTo>
                  <a:pt x="252" y="885"/>
                </a:lnTo>
                <a:lnTo>
                  <a:pt x="252" y="896"/>
                </a:lnTo>
                <a:lnTo>
                  <a:pt x="257" y="901"/>
                </a:lnTo>
                <a:lnTo>
                  <a:pt x="257" y="891"/>
                </a:lnTo>
                <a:lnTo>
                  <a:pt x="262" y="880"/>
                </a:lnTo>
                <a:lnTo>
                  <a:pt x="262" y="839"/>
                </a:lnTo>
                <a:lnTo>
                  <a:pt x="267" y="824"/>
                </a:lnTo>
                <a:lnTo>
                  <a:pt x="267" y="803"/>
                </a:lnTo>
                <a:lnTo>
                  <a:pt x="273" y="803"/>
                </a:lnTo>
                <a:lnTo>
                  <a:pt x="273" y="824"/>
                </a:lnTo>
                <a:lnTo>
                  <a:pt x="278" y="834"/>
                </a:lnTo>
                <a:lnTo>
                  <a:pt x="278" y="854"/>
                </a:lnTo>
                <a:lnTo>
                  <a:pt x="283" y="860"/>
                </a:lnTo>
                <a:lnTo>
                  <a:pt x="283" y="875"/>
                </a:lnTo>
                <a:lnTo>
                  <a:pt x="288" y="885"/>
                </a:lnTo>
                <a:lnTo>
                  <a:pt x="288" y="891"/>
                </a:lnTo>
                <a:lnTo>
                  <a:pt x="293" y="880"/>
                </a:lnTo>
                <a:lnTo>
                  <a:pt x="293" y="844"/>
                </a:lnTo>
                <a:lnTo>
                  <a:pt x="298" y="839"/>
                </a:lnTo>
                <a:lnTo>
                  <a:pt x="298" y="844"/>
                </a:lnTo>
                <a:lnTo>
                  <a:pt x="303" y="849"/>
                </a:lnTo>
                <a:lnTo>
                  <a:pt x="303" y="865"/>
                </a:lnTo>
                <a:lnTo>
                  <a:pt x="309" y="880"/>
                </a:lnTo>
                <a:lnTo>
                  <a:pt x="309" y="932"/>
                </a:lnTo>
                <a:lnTo>
                  <a:pt x="314" y="942"/>
                </a:lnTo>
                <a:lnTo>
                  <a:pt x="314" y="952"/>
                </a:lnTo>
                <a:lnTo>
                  <a:pt x="314" y="947"/>
                </a:lnTo>
                <a:lnTo>
                  <a:pt x="319" y="927"/>
                </a:lnTo>
                <a:lnTo>
                  <a:pt x="319" y="854"/>
                </a:lnTo>
                <a:lnTo>
                  <a:pt x="324" y="82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93" name="Freeform 166"/>
          <p:cNvSpPr>
            <a:spLocks/>
          </p:cNvSpPr>
          <p:nvPr/>
        </p:nvSpPr>
        <p:spPr bwMode="auto">
          <a:xfrm>
            <a:off x="5924550" y="1887538"/>
            <a:ext cx="498475" cy="374650"/>
          </a:xfrm>
          <a:custGeom>
            <a:avLst/>
            <a:gdLst>
              <a:gd name="T0" fmla="*/ 5 w 314"/>
              <a:gd name="T1" fmla="*/ 133 h 236"/>
              <a:gd name="T2" fmla="*/ 10 w 314"/>
              <a:gd name="T3" fmla="*/ 195 h 236"/>
              <a:gd name="T4" fmla="*/ 21 w 314"/>
              <a:gd name="T5" fmla="*/ 149 h 236"/>
              <a:gd name="T6" fmla="*/ 31 w 314"/>
              <a:gd name="T7" fmla="*/ 133 h 236"/>
              <a:gd name="T8" fmla="*/ 36 w 314"/>
              <a:gd name="T9" fmla="*/ 144 h 236"/>
              <a:gd name="T10" fmla="*/ 46 w 314"/>
              <a:gd name="T11" fmla="*/ 175 h 236"/>
              <a:gd name="T12" fmla="*/ 51 w 314"/>
              <a:gd name="T13" fmla="*/ 216 h 236"/>
              <a:gd name="T14" fmla="*/ 57 w 314"/>
              <a:gd name="T15" fmla="*/ 216 h 236"/>
              <a:gd name="T16" fmla="*/ 67 w 314"/>
              <a:gd name="T17" fmla="*/ 154 h 236"/>
              <a:gd name="T18" fmla="*/ 72 w 314"/>
              <a:gd name="T19" fmla="*/ 226 h 236"/>
              <a:gd name="T20" fmla="*/ 77 w 314"/>
              <a:gd name="T21" fmla="*/ 231 h 236"/>
              <a:gd name="T22" fmla="*/ 87 w 314"/>
              <a:gd name="T23" fmla="*/ 164 h 236"/>
              <a:gd name="T24" fmla="*/ 93 w 314"/>
              <a:gd name="T25" fmla="*/ 97 h 236"/>
              <a:gd name="T26" fmla="*/ 103 w 314"/>
              <a:gd name="T27" fmla="*/ 72 h 236"/>
              <a:gd name="T28" fmla="*/ 108 w 314"/>
              <a:gd name="T29" fmla="*/ 5 h 236"/>
              <a:gd name="T30" fmla="*/ 118 w 314"/>
              <a:gd name="T31" fmla="*/ 67 h 236"/>
              <a:gd name="T32" fmla="*/ 124 w 314"/>
              <a:gd name="T33" fmla="*/ 200 h 236"/>
              <a:gd name="T34" fmla="*/ 134 w 314"/>
              <a:gd name="T35" fmla="*/ 231 h 236"/>
              <a:gd name="T36" fmla="*/ 139 w 314"/>
              <a:gd name="T37" fmla="*/ 221 h 236"/>
              <a:gd name="T38" fmla="*/ 149 w 314"/>
              <a:gd name="T39" fmla="*/ 211 h 236"/>
              <a:gd name="T40" fmla="*/ 154 w 314"/>
              <a:gd name="T41" fmla="*/ 195 h 236"/>
              <a:gd name="T42" fmla="*/ 160 w 314"/>
              <a:gd name="T43" fmla="*/ 216 h 236"/>
              <a:gd name="T44" fmla="*/ 170 w 314"/>
              <a:gd name="T45" fmla="*/ 200 h 236"/>
              <a:gd name="T46" fmla="*/ 180 w 314"/>
              <a:gd name="T47" fmla="*/ 128 h 236"/>
              <a:gd name="T48" fmla="*/ 190 w 314"/>
              <a:gd name="T49" fmla="*/ 108 h 236"/>
              <a:gd name="T50" fmla="*/ 196 w 314"/>
              <a:gd name="T51" fmla="*/ 180 h 236"/>
              <a:gd name="T52" fmla="*/ 201 w 314"/>
              <a:gd name="T53" fmla="*/ 185 h 236"/>
              <a:gd name="T54" fmla="*/ 211 w 314"/>
              <a:gd name="T55" fmla="*/ 139 h 236"/>
              <a:gd name="T56" fmla="*/ 216 w 314"/>
              <a:gd name="T57" fmla="*/ 82 h 236"/>
              <a:gd name="T58" fmla="*/ 221 w 314"/>
              <a:gd name="T59" fmla="*/ 77 h 236"/>
              <a:gd name="T60" fmla="*/ 232 w 314"/>
              <a:gd name="T61" fmla="*/ 154 h 236"/>
              <a:gd name="T62" fmla="*/ 237 w 314"/>
              <a:gd name="T63" fmla="*/ 164 h 236"/>
              <a:gd name="T64" fmla="*/ 242 w 314"/>
              <a:gd name="T65" fmla="*/ 180 h 236"/>
              <a:gd name="T66" fmla="*/ 247 w 314"/>
              <a:gd name="T67" fmla="*/ 185 h 236"/>
              <a:gd name="T68" fmla="*/ 252 w 314"/>
              <a:gd name="T69" fmla="*/ 169 h 236"/>
              <a:gd name="T70" fmla="*/ 262 w 314"/>
              <a:gd name="T71" fmla="*/ 144 h 236"/>
              <a:gd name="T72" fmla="*/ 273 w 314"/>
              <a:gd name="T73" fmla="*/ 92 h 236"/>
              <a:gd name="T74" fmla="*/ 278 w 314"/>
              <a:gd name="T75" fmla="*/ 118 h 236"/>
              <a:gd name="T76" fmla="*/ 288 w 314"/>
              <a:gd name="T77" fmla="*/ 92 h 236"/>
              <a:gd name="T78" fmla="*/ 293 w 314"/>
              <a:gd name="T79" fmla="*/ 77 h 236"/>
              <a:gd name="T80" fmla="*/ 304 w 314"/>
              <a:gd name="T81" fmla="*/ 5 h 236"/>
              <a:gd name="T82" fmla="*/ 309 w 314"/>
              <a:gd name="T83" fmla="*/ 15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4" h="236">
                <a:moveTo>
                  <a:pt x="0" y="180"/>
                </a:moveTo>
                <a:lnTo>
                  <a:pt x="0" y="128"/>
                </a:lnTo>
                <a:lnTo>
                  <a:pt x="5" y="133"/>
                </a:lnTo>
                <a:lnTo>
                  <a:pt x="5" y="149"/>
                </a:lnTo>
                <a:lnTo>
                  <a:pt x="10" y="159"/>
                </a:lnTo>
                <a:lnTo>
                  <a:pt x="10" y="195"/>
                </a:lnTo>
                <a:lnTo>
                  <a:pt x="15" y="200"/>
                </a:lnTo>
                <a:lnTo>
                  <a:pt x="21" y="200"/>
                </a:lnTo>
                <a:lnTo>
                  <a:pt x="21" y="149"/>
                </a:lnTo>
                <a:lnTo>
                  <a:pt x="26" y="133"/>
                </a:lnTo>
                <a:lnTo>
                  <a:pt x="26" y="128"/>
                </a:lnTo>
                <a:lnTo>
                  <a:pt x="31" y="133"/>
                </a:lnTo>
                <a:lnTo>
                  <a:pt x="31" y="144"/>
                </a:lnTo>
                <a:lnTo>
                  <a:pt x="36" y="139"/>
                </a:lnTo>
                <a:lnTo>
                  <a:pt x="36" y="144"/>
                </a:lnTo>
                <a:lnTo>
                  <a:pt x="41" y="154"/>
                </a:lnTo>
                <a:lnTo>
                  <a:pt x="41" y="169"/>
                </a:lnTo>
                <a:lnTo>
                  <a:pt x="46" y="175"/>
                </a:lnTo>
                <a:lnTo>
                  <a:pt x="46" y="180"/>
                </a:lnTo>
                <a:lnTo>
                  <a:pt x="51" y="190"/>
                </a:lnTo>
                <a:lnTo>
                  <a:pt x="51" y="216"/>
                </a:lnTo>
                <a:lnTo>
                  <a:pt x="57" y="221"/>
                </a:lnTo>
                <a:lnTo>
                  <a:pt x="57" y="231"/>
                </a:lnTo>
                <a:lnTo>
                  <a:pt x="57" y="216"/>
                </a:lnTo>
                <a:lnTo>
                  <a:pt x="62" y="200"/>
                </a:lnTo>
                <a:lnTo>
                  <a:pt x="62" y="164"/>
                </a:lnTo>
                <a:lnTo>
                  <a:pt x="67" y="154"/>
                </a:lnTo>
                <a:lnTo>
                  <a:pt x="67" y="169"/>
                </a:lnTo>
                <a:lnTo>
                  <a:pt x="72" y="180"/>
                </a:lnTo>
                <a:lnTo>
                  <a:pt x="72" y="226"/>
                </a:lnTo>
                <a:lnTo>
                  <a:pt x="77" y="231"/>
                </a:lnTo>
                <a:lnTo>
                  <a:pt x="77" y="236"/>
                </a:lnTo>
                <a:lnTo>
                  <a:pt x="77" y="231"/>
                </a:lnTo>
                <a:lnTo>
                  <a:pt x="82" y="221"/>
                </a:lnTo>
                <a:lnTo>
                  <a:pt x="82" y="180"/>
                </a:lnTo>
                <a:lnTo>
                  <a:pt x="87" y="164"/>
                </a:lnTo>
                <a:lnTo>
                  <a:pt x="87" y="123"/>
                </a:lnTo>
                <a:lnTo>
                  <a:pt x="93" y="113"/>
                </a:lnTo>
                <a:lnTo>
                  <a:pt x="93" y="97"/>
                </a:lnTo>
                <a:lnTo>
                  <a:pt x="98" y="92"/>
                </a:lnTo>
                <a:lnTo>
                  <a:pt x="98" y="77"/>
                </a:lnTo>
                <a:lnTo>
                  <a:pt x="103" y="72"/>
                </a:lnTo>
                <a:lnTo>
                  <a:pt x="103" y="61"/>
                </a:lnTo>
                <a:lnTo>
                  <a:pt x="108" y="46"/>
                </a:lnTo>
                <a:lnTo>
                  <a:pt x="108" y="5"/>
                </a:lnTo>
                <a:lnTo>
                  <a:pt x="113" y="5"/>
                </a:lnTo>
                <a:lnTo>
                  <a:pt x="113" y="46"/>
                </a:lnTo>
                <a:lnTo>
                  <a:pt x="118" y="67"/>
                </a:lnTo>
                <a:lnTo>
                  <a:pt x="118" y="123"/>
                </a:lnTo>
                <a:lnTo>
                  <a:pt x="124" y="144"/>
                </a:lnTo>
                <a:lnTo>
                  <a:pt x="124" y="200"/>
                </a:lnTo>
                <a:lnTo>
                  <a:pt x="129" y="216"/>
                </a:lnTo>
                <a:lnTo>
                  <a:pt x="129" y="236"/>
                </a:lnTo>
                <a:lnTo>
                  <a:pt x="134" y="231"/>
                </a:lnTo>
                <a:lnTo>
                  <a:pt x="134" y="211"/>
                </a:lnTo>
                <a:lnTo>
                  <a:pt x="139" y="205"/>
                </a:lnTo>
                <a:lnTo>
                  <a:pt x="139" y="221"/>
                </a:lnTo>
                <a:lnTo>
                  <a:pt x="144" y="231"/>
                </a:lnTo>
                <a:lnTo>
                  <a:pt x="144" y="221"/>
                </a:lnTo>
                <a:lnTo>
                  <a:pt x="149" y="211"/>
                </a:lnTo>
                <a:lnTo>
                  <a:pt x="149" y="175"/>
                </a:lnTo>
                <a:lnTo>
                  <a:pt x="154" y="180"/>
                </a:lnTo>
                <a:lnTo>
                  <a:pt x="154" y="195"/>
                </a:lnTo>
                <a:lnTo>
                  <a:pt x="160" y="205"/>
                </a:lnTo>
                <a:lnTo>
                  <a:pt x="160" y="221"/>
                </a:lnTo>
                <a:lnTo>
                  <a:pt x="160" y="216"/>
                </a:lnTo>
                <a:lnTo>
                  <a:pt x="165" y="211"/>
                </a:lnTo>
                <a:lnTo>
                  <a:pt x="165" y="195"/>
                </a:lnTo>
                <a:lnTo>
                  <a:pt x="170" y="200"/>
                </a:lnTo>
                <a:lnTo>
                  <a:pt x="175" y="195"/>
                </a:lnTo>
                <a:lnTo>
                  <a:pt x="175" y="149"/>
                </a:lnTo>
                <a:lnTo>
                  <a:pt x="180" y="128"/>
                </a:lnTo>
                <a:lnTo>
                  <a:pt x="180" y="97"/>
                </a:lnTo>
                <a:lnTo>
                  <a:pt x="185" y="97"/>
                </a:lnTo>
                <a:lnTo>
                  <a:pt x="190" y="108"/>
                </a:lnTo>
                <a:lnTo>
                  <a:pt x="190" y="144"/>
                </a:lnTo>
                <a:lnTo>
                  <a:pt x="196" y="154"/>
                </a:lnTo>
                <a:lnTo>
                  <a:pt x="196" y="180"/>
                </a:lnTo>
                <a:lnTo>
                  <a:pt x="201" y="190"/>
                </a:lnTo>
                <a:lnTo>
                  <a:pt x="201" y="195"/>
                </a:lnTo>
                <a:lnTo>
                  <a:pt x="201" y="185"/>
                </a:lnTo>
                <a:lnTo>
                  <a:pt x="206" y="175"/>
                </a:lnTo>
                <a:lnTo>
                  <a:pt x="206" y="149"/>
                </a:lnTo>
                <a:lnTo>
                  <a:pt x="211" y="139"/>
                </a:lnTo>
                <a:lnTo>
                  <a:pt x="211" y="118"/>
                </a:lnTo>
                <a:lnTo>
                  <a:pt x="216" y="108"/>
                </a:lnTo>
                <a:lnTo>
                  <a:pt x="216" y="82"/>
                </a:lnTo>
                <a:lnTo>
                  <a:pt x="221" y="77"/>
                </a:lnTo>
                <a:lnTo>
                  <a:pt x="221" y="67"/>
                </a:lnTo>
                <a:lnTo>
                  <a:pt x="221" y="77"/>
                </a:lnTo>
                <a:lnTo>
                  <a:pt x="226" y="92"/>
                </a:lnTo>
                <a:lnTo>
                  <a:pt x="226" y="144"/>
                </a:lnTo>
                <a:lnTo>
                  <a:pt x="232" y="154"/>
                </a:lnTo>
                <a:lnTo>
                  <a:pt x="232" y="180"/>
                </a:lnTo>
                <a:lnTo>
                  <a:pt x="237" y="175"/>
                </a:lnTo>
                <a:lnTo>
                  <a:pt x="237" y="164"/>
                </a:lnTo>
                <a:lnTo>
                  <a:pt x="237" y="169"/>
                </a:lnTo>
                <a:lnTo>
                  <a:pt x="242" y="175"/>
                </a:lnTo>
                <a:lnTo>
                  <a:pt x="242" y="180"/>
                </a:lnTo>
                <a:lnTo>
                  <a:pt x="247" y="185"/>
                </a:lnTo>
                <a:lnTo>
                  <a:pt x="247" y="190"/>
                </a:lnTo>
                <a:lnTo>
                  <a:pt x="247" y="185"/>
                </a:lnTo>
                <a:lnTo>
                  <a:pt x="252" y="175"/>
                </a:lnTo>
                <a:lnTo>
                  <a:pt x="252" y="164"/>
                </a:lnTo>
                <a:lnTo>
                  <a:pt x="252" y="169"/>
                </a:lnTo>
                <a:lnTo>
                  <a:pt x="257" y="164"/>
                </a:lnTo>
                <a:lnTo>
                  <a:pt x="262" y="164"/>
                </a:lnTo>
                <a:lnTo>
                  <a:pt x="262" y="144"/>
                </a:lnTo>
                <a:lnTo>
                  <a:pt x="268" y="133"/>
                </a:lnTo>
                <a:lnTo>
                  <a:pt x="268" y="103"/>
                </a:lnTo>
                <a:lnTo>
                  <a:pt x="273" y="92"/>
                </a:lnTo>
                <a:lnTo>
                  <a:pt x="273" y="82"/>
                </a:lnTo>
                <a:lnTo>
                  <a:pt x="278" y="87"/>
                </a:lnTo>
                <a:lnTo>
                  <a:pt x="278" y="118"/>
                </a:lnTo>
                <a:lnTo>
                  <a:pt x="283" y="113"/>
                </a:lnTo>
                <a:lnTo>
                  <a:pt x="288" y="103"/>
                </a:lnTo>
                <a:lnTo>
                  <a:pt x="288" y="92"/>
                </a:lnTo>
                <a:lnTo>
                  <a:pt x="288" y="97"/>
                </a:lnTo>
                <a:lnTo>
                  <a:pt x="293" y="103"/>
                </a:lnTo>
                <a:lnTo>
                  <a:pt x="293" y="77"/>
                </a:lnTo>
                <a:lnTo>
                  <a:pt x="299" y="61"/>
                </a:lnTo>
                <a:lnTo>
                  <a:pt x="299" y="15"/>
                </a:lnTo>
                <a:lnTo>
                  <a:pt x="304" y="5"/>
                </a:lnTo>
                <a:lnTo>
                  <a:pt x="304" y="0"/>
                </a:lnTo>
                <a:lnTo>
                  <a:pt x="304" y="5"/>
                </a:lnTo>
                <a:lnTo>
                  <a:pt x="309" y="15"/>
                </a:lnTo>
                <a:lnTo>
                  <a:pt x="309" y="56"/>
                </a:lnTo>
                <a:lnTo>
                  <a:pt x="314" y="77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94" name="Freeform 167"/>
          <p:cNvSpPr>
            <a:spLocks/>
          </p:cNvSpPr>
          <p:nvPr/>
        </p:nvSpPr>
        <p:spPr bwMode="auto">
          <a:xfrm>
            <a:off x="6423025" y="1870075"/>
            <a:ext cx="514350" cy="466725"/>
          </a:xfrm>
          <a:custGeom>
            <a:avLst/>
            <a:gdLst>
              <a:gd name="T0" fmla="*/ 5 w 324"/>
              <a:gd name="T1" fmla="*/ 160 h 294"/>
              <a:gd name="T2" fmla="*/ 10 w 324"/>
              <a:gd name="T3" fmla="*/ 160 h 294"/>
              <a:gd name="T4" fmla="*/ 15 w 324"/>
              <a:gd name="T5" fmla="*/ 129 h 294"/>
              <a:gd name="T6" fmla="*/ 26 w 324"/>
              <a:gd name="T7" fmla="*/ 160 h 294"/>
              <a:gd name="T8" fmla="*/ 31 w 324"/>
              <a:gd name="T9" fmla="*/ 258 h 294"/>
              <a:gd name="T10" fmla="*/ 46 w 324"/>
              <a:gd name="T11" fmla="*/ 247 h 294"/>
              <a:gd name="T12" fmla="*/ 51 w 324"/>
              <a:gd name="T13" fmla="*/ 201 h 294"/>
              <a:gd name="T14" fmla="*/ 62 w 324"/>
              <a:gd name="T15" fmla="*/ 175 h 294"/>
              <a:gd name="T16" fmla="*/ 72 w 324"/>
              <a:gd name="T17" fmla="*/ 103 h 294"/>
              <a:gd name="T18" fmla="*/ 77 w 324"/>
              <a:gd name="T19" fmla="*/ 103 h 294"/>
              <a:gd name="T20" fmla="*/ 87 w 324"/>
              <a:gd name="T21" fmla="*/ 119 h 294"/>
              <a:gd name="T22" fmla="*/ 93 w 324"/>
              <a:gd name="T23" fmla="*/ 165 h 294"/>
              <a:gd name="T24" fmla="*/ 98 w 324"/>
              <a:gd name="T25" fmla="*/ 129 h 294"/>
              <a:gd name="T26" fmla="*/ 103 w 324"/>
              <a:gd name="T27" fmla="*/ 180 h 294"/>
              <a:gd name="T28" fmla="*/ 113 w 324"/>
              <a:gd name="T29" fmla="*/ 253 h 294"/>
              <a:gd name="T30" fmla="*/ 118 w 324"/>
              <a:gd name="T31" fmla="*/ 263 h 294"/>
              <a:gd name="T32" fmla="*/ 134 w 324"/>
              <a:gd name="T33" fmla="*/ 211 h 294"/>
              <a:gd name="T34" fmla="*/ 139 w 324"/>
              <a:gd name="T35" fmla="*/ 165 h 294"/>
              <a:gd name="T36" fmla="*/ 149 w 324"/>
              <a:gd name="T37" fmla="*/ 201 h 294"/>
              <a:gd name="T38" fmla="*/ 154 w 324"/>
              <a:gd name="T39" fmla="*/ 134 h 294"/>
              <a:gd name="T40" fmla="*/ 165 w 324"/>
              <a:gd name="T41" fmla="*/ 124 h 294"/>
              <a:gd name="T42" fmla="*/ 170 w 324"/>
              <a:gd name="T43" fmla="*/ 150 h 294"/>
              <a:gd name="T44" fmla="*/ 175 w 324"/>
              <a:gd name="T45" fmla="*/ 139 h 294"/>
              <a:gd name="T46" fmla="*/ 185 w 324"/>
              <a:gd name="T47" fmla="*/ 155 h 294"/>
              <a:gd name="T48" fmla="*/ 190 w 324"/>
              <a:gd name="T49" fmla="*/ 78 h 294"/>
              <a:gd name="T50" fmla="*/ 196 w 324"/>
              <a:gd name="T51" fmla="*/ 170 h 294"/>
              <a:gd name="T52" fmla="*/ 206 w 324"/>
              <a:gd name="T53" fmla="*/ 160 h 294"/>
              <a:gd name="T54" fmla="*/ 211 w 324"/>
              <a:gd name="T55" fmla="*/ 247 h 294"/>
              <a:gd name="T56" fmla="*/ 221 w 324"/>
              <a:gd name="T57" fmla="*/ 191 h 294"/>
              <a:gd name="T58" fmla="*/ 226 w 324"/>
              <a:gd name="T59" fmla="*/ 67 h 294"/>
              <a:gd name="T60" fmla="*/ 237 w 324"/>
              <a:gd name="T61" fmla="*/ 124 h 294"/>
              <a:gd name="T62" fmla="*/ 242 w 324"/>
              <a:gd name="T63" fmla="*/ 180 h 294"/>
              <a:gd name="T64" fmla="*/ 252 w 324"/>
              <a:gd name="T65" fmla="*/ 232 h 294"/>
              <a:gd name="T66" fmla="*/ 257 w 324"/>
              <a:gd name="T67" fmla="*/ 222 h 294"/>
              <a:gd name="T68" fmla="*/ 268 w 324"/>
              <a:gd name="T69" fmla="*/ 253 h 294"/>
              <a:gd name="T70" fmla="*/ 278 w 324"/>
              <a:gd name="T71" fmla="*/ 237 h 294"/>
              <a:gd name="T72" fmla="*/ 283 w 324"/>
              <a:gd name="T73" fmla="*/ 211 h 294"/>
              <a:gd name="T74" fmla="*/ 288 w 324"/>
              <a:gd name="T75" fmla="*/ 242 h 294"/>
              <a:gd name="T76" fmla="*/ 298 w 324"/>
              <a:gd name="T77" fmla="*/ 278 h 294"/>
              <a:gd name="T78" fmla="*/ 304 w 324"/>
              <a:gd name="T79" fmla="*/ 119 h 294"/>
              <a:gd name="T80" fmla="*/ 314 w 324"/>
              <a:gd name="T81" fmla="*/ 16 h 294"/>
              <a:gd name="T82" fmla="*/ 319 w 324"/>
              <a:gd name="T83" fmla="*/ 16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4" h="294">
                <a:moveTo>
                  <a:pt x="0" y="88"/>
                </a:moveTo>
                <a:lnTo>
                  <a:pt x="0" y="150"/>
                </a:lnTo>
                <a:lnTo>
                  <a:pt x="5" y="160"/>
                </a:lnTo>
                <a:lnTo>
                  <a:pt x="5" y="170"/>
                </a:lnTo>
                <a:lnTo>
                  <a:pt x="5" y="165"/>
                </a:lnTo>
                <a:lnTo>
                  <a:pt x="10" y="160"/>
                </a:lnTo>
                <a:lnTo>
                  <a:pt x="10" y="119"/>
                </a:lnTo>
                <a:lnTo>
                  <a:pt x="15" y="114"/>
                </a:lnTo>
                <a:lnTo>
                  <a:pt x="15" y="129"/>
                </a:lnTo>
                <a:lnTo>
                  <a:pt x="21" y="134"/>
                </a:lnTo>
                <a:lnTo>
                  <a:pt x="21" y="144"/>
                </a:lnTo>
                <a:lnTo>
                  <a:pt x="26" y="160"/>
                </a:lnTo>
                <a:lnTo>
                  <a:pt x="26" y="201"/>
                </a:lnTo>
                <a:lnTo>
                  <a:pt x="31" y="222"/>
                </a:lnTo>
                <a:lnTo>
                  <a:pt x="31" y="258"/>
                </a:lnTo>
                <a:lnTo>
                  <a:pt x="36" y="258"/>
                </a:lnTo>
                <a:lnTo>
                  <a:pt x="41" y="253"/>
                </a:lnTo>
                <a:lnTo>
                  <a:pt x="46" y="247"/>
                </a:lnTo>
                <a:lnTo>
                  <a:pt x="46" y="232"/>
                </a:lnTo>
                <a:lnTo>
                  <a:pt x="51" y="227"/>
                </a:lnTo>
                <a:lnTo>
                  <a:pt x="51" y="201"/>
                </a:lnTo>
                <a:lnTo>
                  <a:pt x="57" y="196"/>
                </a:lnTo>
                <a:lnTo>
                  <a:pt x="57" y="180"/>
                </a:lnTo>
                <a:lnTo>
                  <a:pt x="62" y="175"/>
                </a:lnTo>
                <a:lnTo>
                  <a:pt x="67" y="175"/>
                </a:lnTo>
                <a:lnTo>
                  <a:pt x="67" y="129"/>
                </a:lnTo>
                <a:lnTo>
                  <a:pt x="72" y="103"/>
                </a:lnTo>
                <a:lnTo>
                  <a:pt x="72" y="83"/>
                </a:lnTo>
                <a:lnTo>
                  <a:pt x="77" y="88"/>
                </a:lnTo>
                <a:lnTo>
                  <a:pt x="77" y="103"/>
                </a:lnTo>
                <a:lnTo>
                  <a:pt x="82" y="108"/>
                </a:lnTo>
                <a:lnTo>
                  <a:pt x="82" y="119"/>
                </a:lnTo>
                <a:lnTo>
                  <a:pt x="87" y="119"/>
                </a:lnTo>
                <a:lnTo>
                  <a:pt x="87" y="144"/>
                </a:lnTo>
                <a:lnTo>
                  <a:pt x="93" y="155"/>
                </a:lnTo>
                <a:lnTo>
                  <a:pt x="93" y="165"/>
                </a:lnTo>
                <a:lnTo>
                  <a:pt x="93" y="155"/>
                </a:lnTo>
                <a:lnTo>
                  <a:pt x="98" y="144"/>
                </a:lnTo>
                <a:lnTo>
                  <a:pt x="98" y="129"/>
                </a:lnTo>
                <a:lnTo>
                  <a:pt x="98" y="134"/>
                </a:lnTo>
                <a:lnTo>
                  <a:pt x="103" y="139"/>
                </a:lnTo>
                <a:lnTo>
                  <a:pt x="103" y="180"/>
                </a:lnTo>
                <a:lnTo>
                  <a:pt x="108" y="191"/>
                </a:lnTo>
                <a:lnTo>
                  <a:pt x="108" y="232"/>
                </a:lnTo>
                <a:lnTo>
                  <a:pt x="113" y="253"/>
                </a:lnTo>
                <a:lnTo>
                  <a:pt x="113" y="294"/>
                </a:lnTo>
                <a:lnTo>
                  <a:pt x="118" y="289"/>
                </a:lnTo>
                <a:lnTo>
                  <a:pt x="118" y="263"/>
                </a:lnTo>
                <a:lnTo>
                  <a:pt x="123" y="253"/>
                </a:lnTo>
                <a:lnTo>
                  <a:pt x="123" y="222"/>
                </a:lnTo>
                <a:lnTo>
                  <a:pt x="134" y="211"/>
                </a:lnTo>
                <a:lnTo>
                  <a:pt x="134" y="196"/>
                </a:lnTo>
                <a:lnTo>
                  <a:pt x="139" y="186"/>
                </a:lnTo>
                <a:lnTo>
                  <a:pt x="139" y="165"/>
                </a:lnTo>
                <a:lnTo>
                  <a:pt x="144" y="170"/>
                </a:lnTo>
                <a:lnTo>
                  <a:pt x="144" y="191"/>
                </a:lnTo>
                <a:lnTo>
                  <a:pt x="149" y="201"/>
                </a:lnTo>
                <a:lnTo>
                  <a:pt x="149" y="196"/>
                </a:lnTo>
                <a:lnTo>
                  <a:pt x="154" y="180"/>
                </a:lnTo>
                <a:lnTo>
                  <a:pt x="154" y="134"/>
                </a:lnTo>
                <a:lnTo>
                  <a:pt x="159" y="124"/>
                </a:lnTo>
                <a:lnTo>
                  <a:pt x="159" y="119"/>
                </a:lnTo>
                <a:lnTo>
                  <a:pt x="165" y="124"/>
                </a:lnTo>
                <a:lnTo>
                  <a:pt x="165" y="134"/>
                </a:lnTo>
                <a:lnTo>
                  <a:pt x="170" y="144"/>
                </a:lnTo>
                <a:lnTo>
                  <a:pt x="170" y="150"/>
                </a:lnTo>
                <a:lnTo>
                  <a:pt x="170" y="139"/>
                </a:lnTo>
                <a:lnTo>
                  <a:pt x="175" y="134"/>
                </a:lnTo>
                <a:lnTo>
                  <a:pt x="175" y="139"/>
                </a:lnTo>
                <a:lnTo>
                  <a:pt x="180" y="134"/>
                </a:lnTo>
                <a:lnTo>
                  <a:pt x="180" y="160"/>
                </a:lnTo>
                <a:lnTo>
                  <a:pt x="185" y="155"/>
                </a:lnTo>
                <a:lnTo>
                  <a:pt x="185" y="108"/>
                </a:lnTo>
                <a:lnTo>
                  <a:pt x="190" y="88"/>
                </a:lnTo>
                <a:lnTo>
                  <a:pt x="190" y="78"/>
                </a:lnTo>
                <a:lnTo>
                  <a:pt x="190" y="83"/>
                </a:lnTo>
                <a:lnTo>
                  <a:pt x="196" y="98"/>
                </a:lnTo>
                <a:lnTo>
                  <a:pt x="196" y="170"/>
                </a:lnTo>
                <a:lnTo>
                  <a:pt x="201" y="191"/>
                </a:lnTo>
                <a:lnTo>
                  <a:pt x="201" y="170"/>
                </a:lnTo>
                <a:lnTo>
                  <a:pt x="206" y="160"/>
                </a:lnTo>
                <a:lnTo>
                  <a:pt x="206" y="186"/>
                </a:lnTo>
                <a:lnTo>
                  <a:pt x="211" y="201"/>
                </a:lnTo>
                <a:lnTo>
                  <a:pt x="211" y="247"/>
                </a:lnTo>
                <a:lnTo>
                  <a:pt x="216" y="247"/>
                </a:lnTo>
                <a:lnTo>
                  <a:pt x="216" y="206"/>
                </a:lnTo>
                <a:lnTo>
                  <a:pt x="221" y="191"/>
                </a:lnTo>
                <a:lnTo>
                  <a:pt x="221" y="150"/>
                </a:lnTo>
                <a:lnTo>
                  <a:pt x="226" y="129"/>
                </a:lnTo>
                <a:lnTo>
                  <a:pt x="226" y="67"/>
                </a:lnTo>
                <a:lnTo>
                  <a:pt x="232" y="72"/>
                </a:lnTo>
                <a:lnTo>
                  <a:pt x="232" y="108"/>
                </a:lnTo>
                <a:lnTo>
                  <a:pt x="237" y="124"/>
                </a:lnTo>
                <a:lnTo>
                  <a:pt x="237" y="160"/>
                </a:lnTo>
                <a:lnTo>
                  <a:pt x="242" y="170"/>
                </a:lnTo>
                <a:lnTo>
                  <a:pt x="242" y="180"/>
                </a:lnTo>
                <a:lnTo>
                  <a:pt x="247" y="186"/>
                </a:lnTo>
                <a:lnTo>
                  <a:pt x="247" y="222"/>
                </a:lnTo>
                <a:lnTo>
                  <a:pt x="252" y="232"/>
                </a:lnTo>
                <a:lnTo>
                  <a:pt x="252" y="247"/>
                </a:lnTo>
                <a:lnTo>
                  <a:pt x="257" y="242"/>
                </a:lnTo>
                <a:lnTo>
                  <a:pt x="257" y="222"/>
                </a:lnTo>
                <a:lnTo>
                  <a:pt x="262" y="227"/>
                </a:lnTo>
                <a:lnTo>
                  <a:pt x="262" y="247"/>
                </a:lnTo>
                <a:lnTo>
                  <a:pt x="268" y="253"/>
                </a:lnTo>
                <a:lnTo>
                  <a:pt x="268" y="237"/>
                </a:lnTo>
                <a:lnTo>
                  <a:pt x="273" y="242"/>
                </a:lnTo>
                <a:lnTo>
                  <a:pt x="278" y="237"/>
                </a:lnTo>
                <a:lnTo>
                  <a:pt x="278" y="222"/>
                </a:lnTo>
                <a:lnTo>
                  <a:pt x="283" y="216"/>
                </a:lnTo>
                <a:lnTo>
                  <a:pt x="283" y="211"/>
                </a:lnTo>
                <a:lnTo>
                  <a:pt x="283" y="216"/>
                </a:lnTo>
                <a:lnTo>
                  <a:pt x="288" y="222"/>
                </a:lnTo>
                <a:lnTo>
                  <a:pt x="288" y="242"/>
                </a:lnTo>
                <a:lnTo>
                  <a:pt x="293" y="253"/>
                </a:lnTo>
                <a:lnTo>
                  <a:pt x="293" y="283"/>
                </a:lnTo>
                <a:lnTo>
                  <a:pt x="298" y="278"/>
                </a:lnTo>
                <a:lnTo>
                  <a:pt x="298" y="227"/>
                </a:lnTo>
                <a:lnTo>
                  <a:pt x="304" y="201"/>
                </a:lnTo>
                <a:lnTo>
                  <a:pt x="304" y="119"/>
                </a:lnTo>
                <a:lnTo>
                  <a:pt x="309" y="88"/>
                </a:lnTo>
                <a:lnTo>
                  <a:pt x="309" y="26"/>
                </a:lnTo>
                <a:lnTo>
                  <a:pt x="314" y="16"/>
                </a:lnTo>
                <a:lnTo>
                  <a:pt x="314" y="0"/>
                </a:lnTo>
                <a:lnTo>
                  <a:pt x="314" y="5"/>
                </a:lnTo>
                <a:lnTo>
                  <a:pt x="319" y="16"/>
                </a:lnTo>
                <a:lnTo>
                  <a:pt x="319" y="93"/>
                </a:lnTo>
                <a:lnTo>
                  <a:pt x="324" y="11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95" name="Freeform 168"/>
          <p:cNvSpPr>
            <a:spLocks/>
          </p:cNvSpPr>
          <p:nvPr/>
        </p:nvSpPr>
        <p:spPr bwMode="auto">
          <a:xfrm>
            <a:off x="6937375" y="1812925"/>
            <a:ext cx="506413" cy="555625"/>
          </a:xfrm>
          <a:custGeom>
            <a:avLst/>
            <a:gdLst>
              <a:gd name="T0" fmla="*/ 5 w 319"/>
              <a:gd name="T1" fmla="*/ 237 h 350"/>
              <a:gd name="T2" fmla="*/ 10 w 319"/>
              <a:gd name="T3" fmla="*/ 294 h 350"/>
              <a:gd name="T4" fmla="*/ 21 w 319"/>
              <a:gd name="T5" fmla="*/ 252 h 350"/>
              <a:gd name="T6" fmla="*/ 26 w 319"/>
              <a:gd name="T7" fmla="*/ 165 h 350"/>
              <a:gd name="T8" fmla="*/ 36 w 319"/>
              <a:gd name="T9" fmla="*/ 227 h 350"/>
              <a:gd name="T10" fmla="*/ 41 w 319"/>
              <a:gd name="T11" fmla="*/ 170 h 350"/>
              <a:gd name="T12" fmla="*/ 47 w 319"/>
              <a:gd name="T13" fmla="*/ 144 h 350"/>
              <a:gd name="T14" fmla="*/ 57 w 319"/>
              <a:gd name="T15" fmla="*/ 186 h 350"/>
              <a:gd name="T16" fmla="*/ 62 w 319"/>
              <a:gd name="T17" fmla="*/ 88 h 350"/>
              <a:gd name="T18" fmla="*/ 72 w 319"/>
              <a:gd name="T19" fmla="*/ 108 h 350"/>
              <a:gd name="T20" fmla="*/ 83 w 319"/>
              <a:gd name="T21" fmla="*/ 196 h 350"/>
              <a:gd name="T22" fmla="*/ 88 w 319"/>
              <a:gd name="T23" fmla="*/ 242 h 350"/>
              <a:gd name="T24" fmla="*/ 93 w 319"/>
              <a:gd name="T25" fmla="*/ 252 h 350"/>
              <a:gd name="T26" fmla="*/ 103 w 319"/>
              <a:gd name="T27" fmla="*/ 124 h 350"/>
              <a:gd name="T28" fmla="*/ 108 w 319"/>
              <a:gd name="T29" fmla="*/ 16 h 350"/>
              <a:gd name="T30" fmla="*/ 113 w 319"/>
              <a:gd name="T31" fmla="*/ 36 h 350"/>
              <a:gd name="T32" fmla="*/ 124 w 319"/>
              <a:gd name="T33" fmla="*/ 227 h 350"/>
              <a:gd name="T34" fmla="*/ 129 w 319"/>
              <a:gd name="T35" fmla="*/ 201 h 350"/>
              <a:gd name="T36" fmla="*/ 139 w 319"/>
              <a:gd name="T37" fmla="*/ 165 h 350"/>
              <a:gd name="T38" fmla="*/ 144 w 319"/>
              <a:gd name="T39" fmla="*/ 211 h 350"/>
              <a:gd name="T40" fmla="*/ 155 w 319"/>
              <a:gd name="T41" fmla="*/ 273 h 350"/>
              <a:gd name="T42" fmla="*/ 160 w 319"/>
              <a:gd name="T43" fmla="*/ 294 h 350"/>
              <a:gd name="T44" fmla="*/ 165 w 319"/>
              <a:gd name="T45" fmla="*/ 299 h 350"/>
              <a:gd name="T46" fmla="*/ 175 w 319"/>
              <a:gd name="T47" fmla="*/ 211 h 350"/>
              <a:gd name="T48" fmla="*/ 180 w 319"/>
              <a:gd name="T49" fmla="*/ 165 h 350"/>
              <a:gd name="T50" fmla="*/ 191 w 319"/>
              <a:gd name="T51" fmla="*/ 134 h 350"/>
              <a:gd name="T52" fmla="*/ 196 w 319"/>
              <a:gd name="T53" fmla="*/ 103 h 350"/>
              <a:gd name="T54" fmla="*/ 206 w 319"/>
              <a:gd name="T55" fmla="*/ 155 h 350"/>
              <a:gd name="T56" fmla="*/ 211 w 319"/>
              <a:gd name="T57" fmla="*/ 222 h 350"/>
              <a:gd name="T58" fmla="*/ 222 w 319"/>
              <a:gd name="T59" fmla="*/ 340 h 350"/>
              <a:gd name="T60" fmla="*/ 227 w 319"/>
              <a:gd name="T61" fmla="*/ 330 h 350"/>
              <a:gd name="T62" fmla="*/ 232 w 319"/>
              <a:gd name="T63" fmla="*/ 258 h 350"/>
              <a:gd name="T64" fmla="*/ 237 w 319"/>
              <a:gd name="T65" fmla="*/ 314 h 350"/>
              <a:gd name="T66" fmla="*/ 247 w 319"/>
              <a:gd name="T67" fmla="*/ 268 h 350"/>
              <a:gd name="T68" fmla="*/ 258 w 319"/>
              <a:gd name="T69" fmla="*/ 201 h 350"/>
              <a:gd name="T70" fmla="*/ 263 w 319"/>
              <a:gd name="T71" fmla="*/ 93 h 350"/>
              <a:gd name="T72" fmla="*/ 268 w 319"/>
              <a:gd name="T73" fmla="*/ 88 h 350"/>
              <a:gd name="T74" fmla="*/ 278 w 319"/>
              <a:gd name="T75" fmla="*/ 119 h 350"/>
              <a:gd name="T76" fmla="*/ 283 w 319"/>
              <a:gd name="T77" fmla="*/ 206 h 350"/>
              <a:gd name="T78" fmla="*/ 299 w 319"/>
              <a:gd name="T79" fmla="*/ 247 h 350"/>
              <a:gd name="T80" fmla="*/ 304 w 319"/>
              <a:gd name="T81" fmla="*/ 289 h 350"/>
              <a:gd name="T82" fmla="*/ 314 w 319"/>
              <a:gd name="T83" fmla="*/ 304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9" h="350">
                <a:moveTo>
                  <a:pt x="0" y="155"/>
                </a:moveTo>
                <a:lnTo>
                  <a:pt x="0" y="222"/>
                </a:lnTo>
                <a:lnTo>
                  <a:pt x="5" y="237"/>
                </a:lnTo>
                <a:lnTo>
                  <a:pt x="5" y="263"/>
                </a:lnTo>
                <a:lnTo>
                  <a:pt x="10" y="268"/>
                </a:lnTo>
                <a:lnTo>
                  <a:pt x="10" y="294"/>
                </a:lnTo>
                <a:lnTo>
                  <a:pt x="16" y="299"/>
                </a:lnTo>
                <a:lnTo>
                  <a:pt x="16" y="273"/>
                </a:lnTo>
                <a:lnTo>
                  <a:pt x="21" y="252"/>
                </a:lnTo>
                <a:lnTo>
                  <a:pt x="21" y="191"/>
                </a:lnTo>
                <a:lnTo>
                  <a:pt x="31" y="165"/>
                </a:lnTo>
                <a:lnTo>
                  <a:pt x="26" y="165"/>
                </a:lnTo>
                <a:lnTo>
                  <a:pt x="31" y="196"/>
                </a:lnTo>
                <a:lnTo>
                  <a:pt x="36" y="206"/>
                </a:lnTo>
                <a:lnTo>
                  <a:pt x="36" y="227"/>
                </a:lnTo>
                <a:lnTo>
                  <a:pt x="36" y="222"/>
                </a:lnTo>
                <a:lnTo>
                  <a:pt x="41" y="216"/>
                </a:lnTo>
                <a:lnTo>
                  <a:pt x="41" y="170"/>
                </a:lnTo>
                <a:lnTo>
                  <a:pt x="47" y="155"/>
                </a:lnTo>
                <a:lnTo>
                  <a:pt x="47" y="139"/>
                </a:lnTo>
                <a:lnTo>
                  <a:pt x="47" y="144"/>
                </a:lnTo>
                <a:lnTo>
                  <a:pt x="52" y="150"/>
                </a:lnTo>
                <a:lnTo>
                  <a:pt x="52" y="175"/>
                </a:lnTo>
                <a:lnTo>
                  <a:pt x="57" y="186"/>
                </a:lnTo>
                <a:lnTo>
                  <a:pt x="57" y="160"/>
                </a:lnTo>
                <a:lnTo>
                  <a:pt x="62" y="139"/>
                </a:lnTo>
                <a:lnTo>
                  <a:pt x="62" y="88"/>
                </a:lnTo>
                <a:lnTo>
                  <a:pt x="72" y="72"/>
                </a:lnTo>
                <a:lnTo>
                  <a:pt x="67" y="72"/>
                </a:lnTo>
                <a:lnTo>
                  <a:pt x="72" y="108"/>
                </a:lnTo>
                <a:lnTo>
                  <a:pt x="77" y="129"/>
                </a:lnTo>
                <a:lnTo>
                  <a:pt x="77" y="191"/>
                </a:lnTo>
                <a:lnTo>
                  <a:pt x="83" y="196"/>
                </a:lnTo>
                <a:lnTo>
                  <a:pt x="83" y="211"/>
                </a:lnTo>
                <a:lnTo>
                  <a:pt x="88" y="216"/>
                </a:lnTo>
                <a:lnTo>
                  <a:pt x="88" y="242"/>
                </a:lnTo>
                <a:lnTo>
                  <a:pt x="93" y="258"/>
                </a:lnTo>
                <a:lnTo>
                  <a:pt x="93" y="263"/>
                </a:lnTo>
                <a:lnTo>
                  <a:pt x="93" y="252"/>
                </a:lnTo>
                <a:lnTo>
                  <a:pt x="98" y="237"/>
                </a:lnTo>
                <a:lnTo>
                  <a:pt x="98" y="155"/>
                </a:lnTo>
                <a:lnTo>
                  <a:pt x="103" y="124"/>
                </a:lnTo>
                <a:lnTo>
                  <a:pt x="103" y="67"/>
                </a:lnTo>
                <a:lnTo>
                  <a:pt x="108" y="57"/>
                </a:lnTo>
                <a:lnTo>
                  <a:pt x="108" y="16"/>
                </a:lnTo>
                <a:lnTo>
                  <a:pt x="113" y="5"/>
                </a:lnTo>
                <a:lnTo>
                  <a:pt x="113" y="0"/>
                </a:lnTo>
                <a:lnTo>
                  <a:pt x="113" y="36"/>
                </a:lnTo>
                <a:lnTo>
                  <a:pt x="119" y="67"/>
                </a:lnTo>
                <a:lnTo>
                  <a:pt x="119" y="211"/>
                </a:lnTo>
                <a:lnTo>
                  <a:pt x="124" y="227"/>
                </a:lnTo>
                <a:lnTo>
                  <a:pt x="124" y="247"/>
                </a:lnTo>
                <a:lnTo>
                  <a:pt x="129" y="242"/>
                </a:lnTo>
                <a:lnTo>
                  <a:pt x="129" y="201"/>
                </a:lnTo>
                <a:lnTo>
                  <a:pt x="134" y="186"/>
                </a:lnTo>
                <a:lnTo>
                  <a:pt x="134" y="160"/>
                </a:lnTo>
                <a:lnTo>
                  <a:pt x="139" y="165"/>
                </a:lnTo>
                <a:lnTo>
                  <a:pt x="139" y="191"/>
                </a:lnTo>
                <a:lnTo>
                  <a:pt x="144" y="206"/>
                </a:lnTo>
                <a:lnTo>
                  <a:pt x="144" y="211"/>
                </a:lnTo>
                <a:lnTo>
                  <a:pt x="149" y="216"/>
                </a:lnTo>
                <a:lnTo>
                  <a:pt x="149" y="252"/>
                </a:lnTo>
                <a:lnTo>
                  <a:pt x="155" y="273"/>
                </a:lnTo>
                <a:lnTo>
                  <a:pt x="155" y="304"/>
                </a:lnTo>
                <a:lnTo>
                  <a:pt x="160" y="299"/>
                </a:lnTo>
                <a:lnTo>
                  <a:pt x="160" y="294"/>
                </a:lnTo>
                <a:lnTo>
                  <a:pt x="165" y="299"/>
                </a:lnTo>
                <a:lnTo>
                  <a:pt x="165" y="304"/>
                </a:lnTo>
                <a:lnTo>
                  <a:pt x="165" y="299"/>
                </a:lnTo>
                <a:lnTo>
                  <a:pt x="170" y="289"/>
                </a:lnTo>
                <a:lnTo>
                  <a:pt x="170" y="237"/>
                </a:lnTo>
                <a:lnTo>
                  <a:pt x="175" y="211"/>
                </a:lnTo>
                <a:lnTo>
                  <a:pt x="175" y="180"/>
                </a:lnTo>
                <a:lnTo>
                  <a:pt x="180" y="175"/>
                </a:lnTo>
                <a:lnTo>
                  <a:pt x="180" y="165"/>
                </a:lnTo>
                <a:lnTo>
                  <a:pt x="185" y="155"/>
                </a:lnTo>
                <a:lnTo>
                  <a:pt x="185" y="139"/>
                </a:lnTo>
                <a:lnTo>
                  <a:pt x="191" y="134"/>
                </a:lnTo>
                <a:lnTo>
                  <a:pt x="191" y="124"/>
                </a:lnTo>
                <a:lnTo>
                  <a:pt x="196" y="119"/>
                </a:lnTo>
                <a:lnTo>
                  <a:pt x="196" y="103"/>
                </a:lnTo>
                <a:lnTo>
                  <a:pt x="201" y="108"/>
                </a:lnTo>
                <a:lnTo>
                  <a:pt x="201" y="150"/>
                </a:lnTo>
                <a:lnTo>
                  <a:pt x="206" y="155"/>
                </a:lnTo>
                <a:lnTo>
                  <a:pt x="206" y="165"/>
                </a:lnTo>
                <a:lnTo>
                  <a:pt x="211" y="170"/>
                </a:lnTo>
                <a:lnTo>
                  <a:pt x="211" y="222"/>
                </a:lnTo>
                <a:lnTo>
                  <a:pt x="216" y="247"/>
                </a:lnTo>
                <a:lnTo>
                  <a:pt x="216" y="325"/>
                </a:lnTo>
                <a:lnTo>
                  <a:pt x="222" y="340"/>
                </a:lnTo>
                <a:lnTo>
                  <a:pt x="222" y="350"/>
                </a:lnTo>
                <a:lnTo>
                  <a:pt x="222" y="345"/>
                </a:lnTo>
                <a:lnTo>
                  <a:pt x="227" y="330"/>
                </a:lnTo>
                <a:lnTo>
                  <a:pt x="227" y="268"/>
                </a:lnTo>
                <a:lnTo>
                  <a:pt x="232" y="263"/>
                </a:lnTo>
                <a:lnTo>
                  <a:pt x="232" y="258"/>
                </a:lnTo>
                <a:lnTo>
                  <a:pt x="232" y="263"/>
                </a:lnTo>
                <a:lnTo>
                  <a:pt x="237" y="283"/>
                </a:lnTo>
                <a:lnTo>
                  <a:pt x="237" y="314"/>
                </a:lnTo>
                <a:lnTo>
                  <a:pt x="242" y="309"/>
                </a:lnTo>
                <a:lnTo>
                  <a:pt x="247" y="304"/>
                </a:lnTo>
                <a:lnTo>
                  <a:pt x="247" y="268"/>
                </a:lnTo>
                <a:lnTo>
                  <a:pt x="252" y="247"/>
                </a:lnTo>
                <a:lnTo>
                  <a:pt x="252" y="211"/>
                </a:lnTo>
                <a:lnTo>
                  <a:pt x="258" y="201"/>
                </a:lnTo>
                <a:lnTo>
                  <a:pt x="258" y="160"/>
                </a:lnTo>
                <a:lnTo>
                  <a:pt x="263" y="144"/>
                </a:lnTo>
                <a:lnTo>
                  <a:pt x="263" y="93"/>
                </a:lnTo>
                <a:lnTo>
                  <a:pt x="268" y="78"/>
                </a:lnTo>
                <a:lnTo>
                  <a:pt x="268" y="72"/>
                </a:lnTo>
                <a:lnTo>
                  <a:pt x="268" y="88"/>
                </a:lnTo>
                <a:lnTo>
                  <a:pt x="273" y="98"/>
                </a:lnTo>
                <a:lnTo>
                  <a:pt x="273" y="114"/>
                </a:lnTo>
                <a:lnTo>
                  <a:pt x="278" y="119"/>
                </a:lnTo>
                <a:lnTo>
                  <a:pt x="278" y="155"/>
                </a:lnTo>
                <a:lnTo>
                  <a:pt x="283" y="170"/>
                </a:lnTo>
                <a:lnTo>
                  <a:pt x="283" y="206"/>
                </a:lnTo>
                <a:lnTo>
                  <a:pt x="294" y="216"/>
                </a:lnTo>
                <a:lnTo>
                  <a:pt x="294" y="237"/>
                </a:lnTo>
                <a:lnTo>
                  <a:pt x="299" y="247"/>
                </a:lnTo>
                <a:lnTo>
                  <a:pt x="299" y="273"/>
                </a:lnTo>
                <a:lnTo>
                  <a:pt x="304" y="278"/>
                </a:lnTo>
                <a:lnTo>
                  <a:pt x="304" y="289"/>
                </a:lnTo>
                <a:lnTo>
                  <a:pt x="309" y="294"/>
                </a:lnTo>
                <a:lnTo>
                  <a:pt x="309" y="309"/>
                </a:lnTo>
                <a:lnTo>
                  <a:pt x="314" y="304"/>
                </a:lnTo>
                <a:lnTo>
                  <a:pt x="319" y="299"/>
                </a:lnTo>
                <a:lnTo>
                  <a:pt x="319" y="294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96" name="Freeform 169"/>
          <p:cNvSpPr>
            <a:spLocks/>
          </p:cNvSpPr>
          <p:nvPr/>
        </p:nvSpPr>
        <p:spPr bwMode="auto">
          <a:xfrm>
            <a:off x="7443788" y="1804988"/>
            <a:ext cx="490538" cy="931862"/>
          </a:xfrm>
          <a:custGeom>
            <a:avLst/>
            <a:gdLst>
              <a:gd name="T0" fmla="*/ 5 w 309"/>
              <a:gd name="T1" fmla="*/ 314 h 587"/>
              <a:gd name="T2" fmla="*/ 11 w 309"/>
              <a:gd name="T3" fmla="*/ 335 h 587"/>
              <a:gd name="T4" fmla="*/ 21 w 309"/>
              <a:gd name="T5" fmla="*/ 268 h 587"/>
              <a:gd name="T6" fmla="*/ 26 w 309"/>
              <a:gd name="T7" fmla="*/ 263 h 587"/>
              <a:gd name="T8" fmla="*/ 31 w 309"/>
              <a:gd name="T9" fmla="*/ 257 h 587"/>
              <a:gd name="T10" fmla="*/ 41 w 309"/>
              <a:gd name="T11" fmla="*/ 288 h 587"/>
              <a:gd name="T12" fmla="*/ 47 w 309"/>
              <a:gd name="T13" fmla="*/ 335 h 587"/>
              <a:gd name="T14" fmla="*/ 57 w 309"/>
              <a:gd name="T15" fmla="*/ 263 h 587"/>
              <a:gd name="T16" fmla="*/ 62 w 309"/>
              <a:gd name="T17" fmla="*/ 221 h 587"/>
              <a:gd name="T18" fmla="*/ 72 w 309"/>
              <a:gd name="T19" fmla="*/ 309 h 587"/>
              <a:gd name="T20" fmla="*/ 78 w 309"/>
              <a:gd name="T21" fmla="*/ 294 h 587"/>
              <a:gd name="T22" fmla="*/ 83 w 309"/>
              <a:gd name="T23" fmla="*/ 263 h 587"/>
              <a:gd name="T24" fmla="*/ 93 w 309"/>
              <a:gd name="T25" fmla="*/ 180 h 587"/>
              <a:gd name="T26" fmla="*/ 98 w 309"/>
              <a:gd name="T27" fmla="*/ 175 h 587"/>
              <a:gd name="T28" fmla="*/ 108 w 309"/>
              <a:gd name="T29" fmla="*/ 268 h 587"/>
              <a:gd name="T30" fmla="*/ 114 w 309"/>
              <a:gd name="T31" fmla="*/ 360 h 587"/>
              <a:gd name="T32" fmla="*/ 124 w 309"/>
              <a:gd name="T33" fmla="*/ 381 h 587"/>
              <a:gd name="T34" fmla="*/ 129 w 309"/>
              <a:gd name="T35" fmla="*/ 350 h 587"/>
              <a:gd name="T36" fmla="*/ 134 w 309"/>
              <a:gd name="T37" fmla="*/ 335 h 587"/>
              <a:gd name="T38" fmla="*/ 144 w 309"/>
              <a:gd name="T39" fmla="*/ 221 h 587"/>
              <a:gd name="T40" fmla="*/ 150 w 309"/>
              <a:gd name="T41" fmla="*/ 191 h 587"/>
              <a:gd name="T42" fmla="*/ 160 w 309"/>
              <a:gd name="T43" fmla="*/ 129 h 587"/>
              <a:gd name="T44" fmla="*/ 170 w 309"/>
              <a:gd name="T45" fmla="*/ 124 h 587"/>
              <a:gd name="T46" fmla="*/ 175 w 309"/>
              <a:gd name="T47" fmla="*/ 165 h 587"/>
              <a:gd name="T48" fmla="*/ 186 w 309"/>
              <a:gd name="T49" fmla="*/ 252 h 587"/>
              <a:gd name="T50" fmla="*/ 191 w 309"/>
              <a:gd name="T51" fmla="*/ 484 h 587"/>
              <a:gd name="T52" fmla="*/ 201 w 309"/>
              <a:gd name="T53" fmla="*/ 587 h 587"/>
              <a:gd name="T54" fmla="*/ 206 w 309"/>
              <a:gd name="T55" fmla="*/ 402 h 587"/>
              <a:gd name="T56" fmla="*/ 216 w 309"/>
              <a:gd name="T57" fmla="*/ 221 h 587"/>
              <a:gd name="T58" fmla="*/ 222 w 309"/>
              <a:gd name="T59" fmla="*/ 134 h 587"/>
              <a:gd name="T60" fmla="*/ 227 w 309"/>
              <a:gd name="T61" fmla="*/ 108 h 587"/>
              <a:gd name="T62" fmla="*/ 237 w 309"/>
              <a:gd name="T63" fmla="*/ 211 h 587"/>
              <a:gd name="T64" fmla="*/ 242 w 309"/>
              <a:gd name="T65" fmla="*/ 211 h 587"/>
              <a:gd name="T66" fmla="*/ 247 w 309"/>
              <a:gd name="T67" fmla="*/ 257 h 587"/>
              <a:gd name="T68" fmla="*/ 253 w 309"/>
              <a:gd name="T69" fmla="*/ 324 h 587"/>
              <a:gd name="T70" fmla="*/ 258 w 309"/>
              <a:gd name="T71" fmla="*/ 263 h 587"/>
              <a:gd name="T72" fmla="*/ 268 w 309"/>
              <a:gd name="T73" fmla="*/ 432 h 587"/>
              <a:gd name="T74" fmla="*/ 273 w 309"/>
              <a:gd name="T75" fmla="*/ 360 h 587"/>
              <a:gd name="T76" fmla="*/ 278 w 309"/>
              <a:gd name="T77" fmla="*/ 330 h 587"/>
              <a:gd name="T78" fmla="*/ 289 w 309"/>
              <a:gd name="T79" fmla="*/ 191 h 587"/>
              <a:gd name="T80" fmla="*/ 294 w 309"/>
              <a:gd name="T81" fmla="*/ 108 h 587"/>
              <a:gd name="T82" fmla="*/ 304 w 309"/>
              <a:gd name="T83" fmla="*/ 0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9" h="587">
                <a:moveTo>
                  <a:pt x="0" y="299"/>
                </a:moveTo>
                <a:lnTo>
                  <a:pt x="0" y="309"/>
                </a:lnTo>
                <a:lnTo>
                  <a:pt x="5" y="314"/>
                </a:lnTo>
                <a:lnTo>
                  <a:pt x="5" y="319"/>
                </a:lnTo>
                <a:lnTo>
                  <a:pt x="11" y="324"/>
                </a:lnTo>
                <a:lnTo>
                  <a:pt x="11" y="335"/>
                </a:lnTo>
                <a:lnTo>
                  <a:pt x="16" y="330"/>
                </a:lnTo>
                <a:lnTo>
                  <a:pt x="16" y="278"/>
                </a:lnTo>
                <a:lnTo>
                  <a:pt x="21" y="268"/>
                </a:lnTo>
                <a:lnTo>
                  <a:pt x="21" y="252"/>
                </a:lnTo>
                <a:lnTo>
                  <a:pt x="26" y="257"/>
                </a:lnTo>
                <a:lnTo>
                  <a:pt x="26" y="263"/>
                </a:lnTo>
                <a:lnTo>
                  <a:pt x="26" y="257"/>
                </a:lnTo>
                <a:lnTo>
                  <a:pt x="31" y="252"/>
                </a:lnTo>
                <a:lnTo>
                  <a:pt x="31" y="257"/>
                </a:lnTo>
                <a:lnTo>
                  <a:pt x="36" y="263"/>
                </a:lnTo>
                <a:lnTo>
                  <a:pt x="36" y="283"/>
                </a:lnTo>
                <a:lnTo>
                  <a:pt x="41" y="288"/>
                </a:lnTo>
                <a:lnTo>
                  <a:pt x="41" y="314"/>
                </a:lnTo>
                <a:lnTo>
                  <a:pt x="47" y="324"/>
                </a:lnTo>
                <a:lnTo>
                  <a:pt x="47" y="335"/>
                </a:lnTo>
                <a:lnTo>
                  <a:pt x="52" y="324"/>
                </a:lnTo>
                <a:lnTo>
                  <a:pt x="52" y="273"/>
                </a:lnTo>
                <a:lnTo>
                  <a:pt x="57" y="263"/>
                </a:lnTo>
                <a:lnTo>
                  <a:pt x="57" y="232"/>
                </a:lnTo>
                <a:lnTo>
                  <a:pt x="62" y="227"/>
                </a:lnTo>
                <a:lnTo>
                  <a:pt x="62" y="221"/>
                </a:lnTo>
                <a:lnTo>
                  <a:pt x="67" y="227"/>
                </a:lnTo>
                <a:lnTo>
                  <a:pt x="67" y="288"/>
                </a:lnTo>
                <a:lnTo>
                  <a:pt x="72" y="309"/>
                </a:lnTo>
                <a:lnTo>
                  <a:pt x="72" y="319"/>
                </a:lnTo>
                <a:lnTo>
                  <a:pt x="72" y="309"/>
                </a:lnTo>
                <a:lnTo>
                  <a:pt x="78" y="294"/>
                </a:lnTo>
                <a:lnTo>
                  <a:pt x="78" y="252"/>
                </a:lnTo>
                <a:lnTo>
                  <a:pt x="83" y="247"/>
                </a:lnTo>
                <a:lnTo>
                  <a:pt x="83" y="263"/>
                </a:lnTo>
                <a:lnTo>
                  <a:pt x="88" y="263"/>
                </a:lnTo>
                <a:lnTo>
                  <a:pt x="88" y="206"/>
                </a:lnTo>
                <a:lnTo>
                  <a:pt x="93" y="180"/>
                </a:lnTo>
                <a:lnTo>
                  <a:pt x="93" y="124"/>
                </a:lnTo>
                <a:lnTo>
                  <a:pt x="98" y="129"/>
                </a:lnTo>
                <a:lnTo>
                  <a:pt x="98" y="175"/>
                </a:lnTo>
                <a:lnTo>
                  <a:pt x="103" y="196"/>
                </a:lnTo>
                <a:lnTo>
                  <a:pt x="103" y="247"/>
                </a:lnTo>
                <a:lnTo>
                  <a:pt x="108" y="268"/>
                </a:lnTo>
                <a:lnTo>
                  <a:pt x="108" y="335"/>
                </a:lnTo>
                <a:lnTo>
                  <a:pt x="114" y="345"/>
                </a:lnTo>
                <a:lnTo>
                  <a:pt x="114" y="360"/>
                </a:lnTo>
                <a:lnTo>
                  <a:pt x="119" y="366"/>
                </a:lnTo>
                <a:lnTo>
                  <a:pt x="119" y="376"/>
                </a:lnTo>
                <a:lnTo>
                  <a:pt x="124" y="381"/>
                </a:lnTo>
                <a:lnTo>
                  <a:pt x="124" y="376"/>
                </a:lnTo>
                <a:lnTo>
                  <a:pt x="129" y="371"/>
                </a:lnTo>
                <a:lnTo>
                  <a:pt x="129" y="350"/>
                </a:lnTo>
                <a:lnTo>
                  <a:pt x="134" y="355"/>
                </a:lnTo>
                <a:lnTo>
                  <a:pt x="134" y="360"/>
                </a:lnTo>
                <a:lnTo>
                  <a:pt x="134" y="335"/>
                </a:lnTo>
                <a:lnTo>
                  <a:pt x="139" y="314"/>
                </a:lnTo>
                <a:lnTo>
                  <a:pt x="139" y="247"/>
                </a:lnTo>
                <a:lnTo>
                  <a:pt x="144" y="221"/>
                </a:lnTo>
                <a:lnTo>
                  <a:pt x="144" y="175"/>
                </a:lnTo>
                <a:lnTo>
                  <a:pt x="150" y="180"/>
                </a:lnTo>
                <a:lnTo>
                  <a:pt x="150" y="191"/>
                </a:lnTo>
                <a:lnTo>
                  <a:pt x="155" y="185"/>
                </a:lnTo>
                <a:lnTo>
                  <a:pt x="160" y="175"/>
                </a:lnTo>
                <a:lnTo>
                  <a:pt x="160" y="129"/>
                </a:lnTo>
                <a:lnTo>
                  <a:pt x="165" y="124"/>
                </a:lnTo>
                <a:lnTo>
                  <a:pt x="165" y="113"/>
                </a:lnTo>
                <a:lnTo>
                  <a:pt x="170" y="124"/>
                </a:lnTo>
                <a:lnTo>
                  <a:pt x="170" y="144"/>
                </a:lnTo>
                <a:lnTo>
                  <a:pt x="175" y="155"/>
                </a:lnTo>
                <a:lnTo>
                  <a:pt x="175" y="165"/>
                </a:lnTo>
                <a:lnTo>
                  <a:pt x="180" y="170"/>
                </a:lnTo>
                <a:lnTo>
                  <a:pt x="180" y="237"/>
                </a:lnTo>
                <a:lnTo>
                  <a:pt x="186" y="252"/>
                </a:lnTo>
                <a:lnTo>
                  <a:pt x="186" y="330"/>
                </a:lnTo>
                <a:lnTo>
                  <a:pt x="191" y="360"/>
                </a:lnTo>
                <a:lnTo>
                  <a:pt x="191" y="484"/>
                </a:lnTo>
                <a:lnTo>
                  <a:pt x="196" y="525"/>
                </a:lnTo>
                <a:lnTo>
                  <a:pt x="196" y="587"/>
                </a:lnTo>
                <a:lnTo>
                  <a:pt x="201" y="587"/>
                </a:lnTo>
                <a:lnTo>
                  <a:pt x="201" y="515"/>
                </a:lnTo>
                <a:lnTo>
                  <a:pt x="206" y="484"/>
                </a:lnTo>
                <a:lnTo>
                  <a:pt x="206" y="402"/>
                </a:lnTo>
                <a:lnTo>
                  <a:pt x="211" y="371"/>
                </a:lnTo>
                <a:lnTo>
                  <a:pt x="211" y="257"/>
                </a:lnTo>
                <a:lnTo>
                  <a:pt x="216" y="221"/>
                </a:lnTo>
                <a:lnTo>
                  <a:pt x="216" y="160"/>
                </a:lnTo>
                <a:lnTo>
                  <a:pt x="222" y="144"/>
                </a:lnTo>
                <a:lnTo>
                  <a:pt x="222" y="134"/>
                </a:lnTo>
                <a:lnTo>
                  <a:pt x="222" y="139"/>
                </a:lnTo>
                <a:lnTo>
                  <a:pt x="227" y="139"/>
                </a:lnTo>
                <a:lnTo>
                  <a:pt x="227" y="108"/>
                </a:lnTo>
                <a:lnTo>
                  <a:pt x="232" y="119"/>
                </a:lnTo>
                <a:lnTo>
                  <a:pt x="232" y="191"/>
                </a:lnTo>
                <a:lnTo>
                  <a:pt x="237" y="211"/>
                </a:lnTo>
                <a:lnTo>
                  <a:pt x="237" y="232"/>
                </a:lnTo>
                <a:lnTo>
                  <a:pt x="237" y="221"/>
                </a:lnTo>
                <a:lnTo>
                  <a:pt x="242" y="211"/>
                </a:lnTo>
                <a:lnTo>
                  <a:pt x="242" y="206"/>
                </a:lnTo>
                <a:lnTo>
                  <a:pt x="242" y="232"/>
                </a:lnTo>
                <a:lnTo>
                  <a:pt x="247" y="257"/>
                </a:lnTo>
                <a:lnTo>
                  <a:pt x="247" y="355"/>
                </a:lnTo>
                <a:lnTo>
                  <a:pt x="253" y="371"/>
                </a:lnTo>
                <a:lnTo>
                  <a:pt x="253" y="324"/>
                </a:lnTo>
                <a:lnTo>
                  <a:pt x="258" y="288"/>
                </a:lnTo>
                <a:lnTo>
                  <a:pt x="258" y="252"/>
                </a:lnTo>
                <a:lnTo>
                  <a:pt x="258" y="263"/>
                </a:lnTo>
                <a:lnTo>
                  <a:pt x="263" y="283"/>
                </a:lnTo>
                <a:lnTo>
                  <a:pt x="263" y="391"/>
                </a:lnTo>
                <a:lnTo>
                  <a:pt x="268" y="432"/>
                </a:lnTo>
                <a:lnTo>
                  <a:pt x="268" y="443"/>
                </a:lnTo>
                <a:lnTo>
                  <a:pt x="268" y="396"/>
                </a:lnTo>
                <a:lnTo>
                  <a:pt x="273" y="360"/>
                </a:lnTo>
                <a:lnTo>
                  <a:pt x="273" y="288"/>
                </a:lnTo>
                <a:lnTo>
                  <a:pt x="278" y="299"/>
                </a:lnTo>
                <a:lnTo>
                  <a:pt x="278" y="330"/>
                </a:lnTo>
                <a:lnTo>
                  <a:pt x="283" y="314"/>
                </a:lnTo>
                <a:lnTo>
                  <a:pt x="283" y="221"/>
                </a:lnTo>
                <a:lnTo>
                  <a:pt x="289" y="191"/>
                </a:lnTo>
                <a:lnTo>
                  <a:pt x="289" y="149"/>
                </a:lnTo>
                <a:lnTo>
                  <a:pt x="294" y="144"/>
                </a:lnTo>
                <a:lnTo>
                  <a:pt x="294" y="108"/>
                </a:lnTo>
                <a:lnTo>
                  <a:pt x="299" y="88"/>
                </a:lnTo>
                <a:lnTo>
                  <a:pt x="299" y="10"/>
                </a:lnTo>
                <a:lnTo>
                  <a:pt x="304" y="0"/>
                </a:lnTo>
                <a:lnTo>
                  <a:pt x="304" y="21"/>
                </a:lnTo>
                <a:lnTo>
                  <a:pt x="309" y="52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97" name="Freeform 170"/>
          <p:cNvSpPr>
            <a:spLocks/>
          </p:cNvSpPr>
          <p:nvPr/>
        </p:nvSpPr>
        <p:spPr bwMode="auto">
          <a:xfrm>
            <a:off x="7934325" y="1641475"/>
            <a:ext cx="490538" cy="973137"/>
          </a:xfrm>
          <a:custGeom>
            <a:avLst/>
            <a:gdLst>
              <a:gd name="T0" fmla="*/ 5 w 309"/>
              <a:gd name="T1" fmla="*/ 258 h 613"/>
              <a:gd name="T2" fmla="*/ 10 w 309"/>
              <a:gd name="T3" fmla="*/ 355 h 613"/>
              <a:gd name="T4" fmla="*/ 21 w 309"/>
              <a:gd name="T5" fmla="*/ 345 h 613"/>
              <a:gd name="T6" fmla="*/ 26 w 309"/>
              <a:gd name="T7" fmla="*/ 443 h 613"/>
              <a:gd name="T8" fmla="*/ 36 w 309"/>
              <a:gd name="T9" fmla="*/ 438 h 613"/>
              <a:gd name="T10" fmla="*/ 46 w 309"/>
              <a:gd name="T11" fmla="*/ 453 h 613"/>
              <a:gd name="T12" fmla="*/ 52 w 309"/>
              <a:gd name="T13" fmla="*/ 319 h 613"/>
              <a:gd name="T14" fmla="*/ 62 w 309"/>
              <a:gd name="T15" fmla="*/ 227 h 613"/>
              <a:gd name="T16" fmla="*/ 67 w 309"/>
              <a:gd name="T17" fmla="*/ 237 h 613"/>
              <a:gd name="T18" fmla="*/ 77 w 309"/>
              <a:gd name="T19" fmla="*/ 360 h 613"/>
              <a:gd name="T20" fmla="*/ 82 w 309"/>
              <a:gd name="T21" fmla="*/ 438 h 613"/>
              <a:gd name="T22" fmla="*/ 93 w 309"/>
              <a:gd name="T23" fmla="*/ 474 h 613"/>
              <a:gd name="T24" fmla="*/ 98 w 309"/>
              <a:gd name="T25" fmla="*/ 443 h 613"/>
              <a:gd name="T26" fmla="*/ 103 w 309"/>
              <a:gd name="T27" fmla="*/ 252 h 613"/>
              <a:gd name="T28" fmla="*/ 113 w 309"/>
              <a:gd name="T29" fmla="*/ 232 h 613"/>
              <a:gd name="T30" fmla="*/ 118 w 309"/>
              <a:gd name="T31" fmla="*/ 273 h 613"/>
              <a:gd name="T32" fmla="*/ 129 w 309"/>
              <a:gd name="T33" fmla="*/ 345 h 613"/>
              <a:gd name="T34" fmla="*/ 134 w 309"/>
              <a:gd name="T35" fmla="*/ 309 h 613"/>
              <a:gd name="T36" fmla="*/ 139 w 309"/>
              <a:gd name="T37" fmla="*/ 304 h 613"/>
              <a:gd name="T38" fmla="*/ 149 w 309"/>
              <a:gd name="T39" fmla="*/ 227 h 613"/>
              <a:gd name="T40" fmla="*/ 155 w 309"/>
              <a:gd name="T41" fmla="*/ 397 h 613"/>
              <a:gd name="T42" fmla="*/ 165 w 309"/>
              <a:gd name="T43" fmla="*/ 458 h 613"/>
              <a:gd name="T44" fmla="*/ 170 w 309"/>
              <a:gd name="T45" fmla="*/ 309 h 613"/>
              <a:gd name="T46" fmla="*/ 180 w 309"/>
              <a:gd name="T47" fmla="*/ 216 h 613"/>
              <a:gd name="T48" fmla="*/ 185 w 309"/>
              <a:gd name="T49" fmla="*/ 165 h 613"/>
              <a:gd name="T50" fmla="*/ 196 w 309"/>
              <a:gd name="T51" fmla="*/ 175 h 613"/>
              <a:gd name="T52" fmla="*/ 201 w 309"/>
              <a:gd name="T53" fmla="*/ 119 h 613"/>
              <a:gd name="T54" fmla="*/ 206 w 309"/>
              <a:gd name="T55" fmla="*/ 273 h 613"/>
              <a:gd name="T56" fmla="*/ 216 w 309"/>
              <a:gd name="T57" fmla="*/ 469 h 613"/>
              <a:gd name="T58" fmla="*/ 221 w 309"/>
              <a:gd name="T59" fmla="*/ 505 h 613"/>
              <a:gd name="T60" fmla="*/ 232 w 309"/>
              <a:gd name="T61" fmla="*/ 417 h 613"/>
              <a:gd name="T62" fmla="*/ 237 w 309"/>
              <a:gd name="T63" fmla="*/ 546 h 613"/>
              <a:gd name="T64" fmla="*/ 242 w 309"/>
              <a:gd name="T65" fmla="*/ 489 h 613"/>
              <a:gd name="T66" fmla="*/ 252 w 309"/>
              <a:gd name="T67" fmla="*/ 319 h 613"/>
              <a:gd name="T68" fmla="*/ 257 w 309"/>
              <a:gd name="T69" fmla="*/ 304 h 613"/>
              <a:gd name="T70" fmla="*/ 263 w 309"/>
              <a:gd name="T71" fmla="*/ 0 h 613"/>
              <a:gd name="T72" fmla="*/ 268 w 309"/>
              <a:gd name="T73" fmla="*/ 16 h 613"/>
              <a:gd name="T74" fmla="*/ 278 w 309"/>
              <a:gd name="T75" fmla="*/ 144 h 613"/>
              <a:gd name="T76" fmla="*/ 283 w 309"/>
              <a:gd name="T77" fmla="*/ 571 h 613"/>
              <a:gd name="T78" fmla="*/ 288 w 309"/>
              <a:gd name="T79" fmla="*/ 607 h 613"/>
              <a:gd name="T80" fmla="*/ 299 w 309"/>
              <a:gd name="T81" fmla="*/ 602 h 613"/>
              <a:gd name="T82" fmla="*/ 304 w 309"/>
              <a:gd name="T83" fmla="*/ 201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9" h="613">
                <a:moveTo>
                  <a:pt x="0" y="155"/>
                </a:moveTo>
                <a:lnTo>
                  <a:pt x="0" y="242"/>
                </a:lnTo>
                <a:lnTo>
                  <a:pt x="5" y="258"/>
                </a:lnTo>
                <a:lnTo>
                  <a:pt x="5" y="309"/>
                </a:lnTo>
                <a:lnTo>
                  <a:pt x="10" y="324"/>
                </a:lnTo>
                <a:lnTo>
                  <a:pt x="10" y="355"/>
                </a:lnTo>
                <a:lnTo>
                  <a:pt x="16" y="350"/>
                </a:lnTo>
                <a:lnTo>
                  <a:pt x="16" y="340"/>
                </a:lnTo>
                <a:lnTo>
                  <a:pt x="21" y="345"/>
                </a:lnTo>
                <a:lnTo>
                  <a:pt x="21" y="381"/>
                </a:lnTo>
                <a:lnTo>
                  <a:pt x="26" y="397"/>
                </a:lnTo>
                <a:lnTo>
                  <a:pt x="26" y="443"/>
                </a:lnTo>
                <a:lnTo>
                  <a:pt x="36" y="433"/>
                </a:lnTo>
                <a:lnTo>
                  <a:pt x="31" y="433"/>
                </a:lnTo>
                <a:lnTo>
                  <a:pt x="36" y="438"/>
                </a:lnTo>
                <a:lnTo>
                  <a:pt x="41" y="443"/>
                </a:lnTo>
                <a:lnTo>
                  <a:pt x="41" y="458"/>
                </a:lnTo>
                <a:lnTo>
                  <a:pt x="46" y="453"/>
                </a:lnTo>
                <a:lnTo>
                  <a:pt x="46" y="366"/>
                </a:lnTo>
                <a:lnTo>
                  <a:pt x="52" y="345"/>
                </a:lnTo>
                <a:lnTo>
                  <a:pt x="52" y="319"/>
                </a:lnTo>
                <a:lnTo>
                  <a:pt x="57" y="314"/>
                </a:lnTo>
                <a:lnTo>
                  <a:pt x="57" y="252"/>
                </a:lnTo>
                <a:lnTo>
                  <a:pt x="62" y="227"/>
                </a:lnTo>
                <a:lnTo>
                  <a:pt x="62" y="170"/>
                </a:lnTo>
                <a:lnTo>
                  <a:pt x="67" y="170"/>
                </a:lnTo>
                <a:lnTo>
                  <a:pt x="67" y="237"/>
                </a:lnTo>
                <a:lnTo>
                  <a:pt x="72" y="263"/>
                </a:lnTo>
                <a:lnTo>
                  <a:pt x="72" y="330"/>
                </a:lnTo>
                <a:lnTo>
                  <a:pt x="77" y="360"/>
                </a:lnTo>
                <a:lnTo>
                  <a:pt x="77" y="407"/>
                </a:lnTo>
                <a:lnTo>
                  <a:pt x="82" y="412"/>
                </a:lnTo>
                <a:lnTo>
                  <a:pt x="82" y="438"/>
                </a:lnTo>
                <a:lnTo>
                  <a:pt x="88" y="443"/>
                </a:lnTo>
                <a:lnTo>
                  <a:pt x="88" y="463"/>
                </a:lnTo>
                <a:lnTo>
                  <a:pt x="93" y="474"/>
                </a:lnTo>
                <a:lnTo>
                  <a:pt x="93" y="479"/>
                </a:lnTo>
                <a:lnTo>
                  <a:pt x="93" y="453"/>
                </a:lnTo>
                <a:lnTo>
                  <a:pt x="98" y="443"/>
                </a:lnTo>
                <a:lnTo>
                  <a:pt x="98" y="366"/>
                </a:lnTo>
                <a:lnTo>
                  <a:pt x="103" y="335"/>
                </a:lnTo>
                <a:lnTo>
                  <a:pt x="103" y="252"/>
                </a:lnTo>
                <a:lnTo>
                  <a:pt x="108" y="237"/>
                </a:lnTo>
                <a:lnTo>
                  <a:pt x="108" y="227"/>
                </a:lnTo>
                <a:lnTo>
                  <a:pt x="113" y="232"/>
                </a:lnTo>
                <a:lnTo>
                  <a:pt x="113" y="242"/>
                </a:lnTo>
                <a:lnTo>
                  <a:pt x="118" y="247"/>
                </a:lnTo>
                <a:lnTo>
                  <a:pt x="118" y="273"/>
                </a:lnTo>
                <a:lnTo>
                  <a:pt x="124" y="278"/>
                </a:lnTo>
                <a:lnTo>
                  <a:pt x="124" y="324"/>
                </a:lnTo>
                <a:lnTo>
                  <a:pt x="129" y="345"/>
                </a:lnTo>
                <a:lnTo>
                  <a:pt x="129" y="350"/>
                </a:lnTo>
                <a:lnTo>
                  <a:pt x="129" y="335"/>
                </a:lnTo>
                <a:lnTo>
                  <a:pt x="134" y="309"/>
                </a:lnTo>
                <a:lnTo>
                  <a:pt x="134" y="242"/>
                </a:lnTo>
                <a:lnTo>
                  <a:pt x="139" y="247"/>
                </a:lnTo>
                <a:lnTo>
                  <a:pt x="139" y="304"/>
                </a:lnTo>
                <a:lnTo>
                  <a:pt x="144" y="299"/>
                </a:lnTo>
                <a:lnTo>
                  <a:pt x="144" y="242"/>
                </a:lnTo>
                <a:lnTo>
                  <a:pt x="149" y="227"/>
                </a:lnTo>
                <a:lnTo>
                  <a:pt x="149" y="283"/>
                </a:lnTo>
                <a:lnTo>
                  <a:pt x="155" y="314"/>
                </a:lnTo>
                <a:lnTo>
                  <a:pt x="155" y="397"/>
                </a:lnTo>
                <a:lnTo>
                  <a:pt x="160" y="412"/>
                </a:lnTo>
                <a:lnTo>
                  <a:pt x="160" y="448"/>
                </a:lnTo>
                <a:lnTo>
                  <a:pt x="165" y="458"/>
                </a:lnTo>
                <a:lnTo>
                  <a:pt x="165" y="433"/>
                </a:lnTo>
                <a:lnTo>
                  <a:pt x="170" y="417"/>
                </a:lnTo>
                <a:lnTo>
                  <a:pt x="170" y="309"/>
                </a:lnTo>
                <a:lnTo>
                  <a:pt x="175" y="283"/>
                </a:lnTo>
                <a:lnTo>
                  <a:pt x="175" y="237"/>
                </a:lnTo>
                <a:lnTo>
                  <a:pt x="180" y="216"/>
                </a:lnTo>
                <a:lnTo>
                  <a:pt x="180" y="186"/>
                </a:lnTo>
                <a:lnTo>
                  <a:pt x="185" y="175"/>
                </a:lnTo>
                <a:lnTo>
                  <a:pt x="185" y="165"/>
                </a:lnTo>
                <a:lnTo>
                  <a:pt x="191" y="170"/>
                </a:lnTo>
                <a:lnTo>
                  <a:pt x="191" y="186"/>
                </a:lnTo>
                <a:lnTo>
                  <a:pt x="196" y="175"/>
                </a:lnTo>
                <a:lnTo>
                  <a:pt x="196" y="144"/>
                </a:lnTo>
                <a:lnTo>
                  <a:pt x="201" y="134"/>
                </a:lnTo>
                <a:lnTo>
                  <a:pt x="201" y="119"/>
                </a:lnTo>
                <a:lnTo>
                  <a:pt x="201" y="129"/>
                </a:lnTo>
                <a:lnTo>
                  <a:pt x="206" y="155"/>
                </a:lnTo>
                <a:lnTo>
                  <a:pt x="206" y="273"/>
                </a:lnTo>
                <a:lnTo>
                  <a:pt x="211" y="330"/>
                </a:lnTo>
                <a:lnTo>
                  <a:pt x="211" y="453"/>
                </a:lnTo>
                <a:lnTo>
                  <a:pt x="216" y="469"/>
                </a:lnTo>
                <a:lnTo>
                  <a:pt x="216" y="453"/>
                </a:lnTo>
                <a:lnTo>
                  <a:pt x="221" y="433"/>
                </a:lnTo>
                <a:lnTo>
                  <a:pt x="221" y="505"/>
                </a:lnTo>
                <a:lnTo>
                  <a:pt x="227" y="520"/>
                </a:lnTo>
                <a:lnTo>
                  <a:pt x="227" y="453"/>
                </a:lnTo>
                <a:lnTo>
                  <a:pt x="232" y="417"/>
                </a:lnTo>
                <a:lnTo>
                  <a:pt x="232" y="360"/>
                </a:lnTo>
                <a:lnTo>
                  <a:pt x="237" y="386"/>
                </a:lnTo>
                <a:lnTo>
                  <a:pt x="237" y="546"/>
                </a:lnTo>
                <a:lnTo>
                  <a:pt x="242" y="571"/>
                </a:lnTo>
                <a:lnTo>
                  <a:pt x="242" y="577"/>
                </a:lnTo>
                <a:lnTo>
                  <a:pt x="242" y="489"/>
                </a:lnTo>
                <a:lnTo>
                  <a:pt x="247" y="433"/>
                </a:lnTo>
                <a:lnTo>
                  <a:pt x="247" y="330"/>
                </a:lnTo>
                <a:lnTo>
                  <a:pt x="252" y="319"/>
                </a:lnTo>
                <a:lnTo>
                  <a:pt x="252" y="335"/>
                </a:lnTo>
                <a:lnTo>
                  <a:pt x="252" y="324"/>
                </a:lnTo>
                <a:lnTo>
                  <a:pt x="257" y="304"/>
                </a:lnTo>
                <a:lnTo>
                  <a:pt x="257" y="160"/>
                </a:lnTo>
                <a:lnTo>
                  <a:pt x="263" y="108"/>
                </a:lnTo>
                <a:lnTo>
                  <a:pt x="263" y="0"/>
                </a:lnTo>
                <a:lnTo>
                  <a:pt x="268" y="5"/>
                </a:lnTo>
                <a:lnTo>
                  <a:pt x="268" y="26"/>
                </a:lnTo>
                <a:lnTo>
                  <a:pt x="268" y="16"/>
                </a:lnTo>
                <a:lnTo>
                  <a:pt x="273" y="26"/>
                </a:lnTo>
                <a:lnTo>
                  <a:pt x="273" y="108"/>
                </a:lnTo>
                <a:lnTo>
                  <a:pt x="278" y="144"/>
                </a:lnTo>
                <a:lnTo>
                  <a:pt x="278" y="350"/>
                </a:lnTo>
                <a:lnTo>
                  <a:pt x="283" y="433"/>
                </a:lnTo>
                <a:lnTo>
                  <a:pt x="283" y="571"/>
                </a:lnTo>
                <a:lnTo>
                  <a:pt x="288" y="597"/>
                </a:lnTo>
                <a:lnTo>
                  <a:pt x="288" y="613"/>
                </a:lnTo>
                <a:lnTo>
                  <a:pt x="288" y="607"/>
                </a:lnTo>
                <a:lnTo>
                  <a:pt x="293" y="602"/>
                </a:lnTo>
                <a:lnTo>
                  <a:pt x="293" y="607"/>
                </a:lnTo>
                <a:lnTo>
                  <a:pt x="299" y="602"/>
                </a:lnTo>
                <a:lnTo>
                  <a:pt x="299" y="484"/>
                </a:lnTo>
                <a:lnTo>
                  <a:pt x="304" y="417"/>
                </a:lnTo>
                <a:lnTo>
                  <a:pt x="304" y="201"/>
                </a:lnTo>
                <a:lnTo>
                  <a:pt x="309" y="165"/>
                </a:lnTo>
                <a:lnTo>
                  <a:pt x="309" y="30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198" name="Freeform 171"/>
          <p:cNvSpPr>
            <a:spLocks/>
          </p:cNvSpPr>
          <p:nvPr/>
        </p:nvSpPr>
        <p:spPr bwMode="auto">
          <a:xfrm>
            <a:off x="8424863" y="1093788"/>
            <a:ext cx="220663" cy="1863725"/>
          </a:xfrm>
          <a:custGeom>
            <a:avLst/>
            <a:gdLst>
              <a:gd name="T0" fmla="*/ 0 w 139"/>
              <a:gd name="T1" fmla="*/ 654 h 1174"/>
              <a:gd name="T2" fmla="*/ 5 w 139"/>
              <a:gd name="T3" fmla="*/ 659 h 1174"/>
              <a:gd name="T4" fmla="*/ 5 w 139"/>
              <a:gd name="T5" fmla="*/ 561 h 1174"/>
              <a:gd name="T6" fmla="*/ 10 w 139"/>
              <a:gd name="T7" fmla="*/ 500 h 1174"/>
              <a:gd name="T8" fmla="*/ 10 w 139"/>
              <a:gd name="T9" fmla="*/ 407 h 1174"/>
              <a:gd name="T10" fmla="*/ 10 w 139"/>
              <a:gd name="T11" fmla="*/ 412 h 1174"/>
              <a:gd name="T12" fmla="*/ 15 w 139"/>
              <a:gd name="T13" fmla="*/ 448 h 1174"/>
              <a:gd name="T14" fmla="*/ 15 w 139"/>
              <a:gd name="T15" fmla="*/ 618 h 1174"/>
              <a:gd name="T16" fmla="*/ 21 w 139"/>
              <a:gd name="T17" fmla="*/ 633 h 1174"/>
              <a:gd name="T18" fmla="*/ 21 w 139"/>
              <a:gd name="T19" fmla="*/ 592 h 1174"/>
              <a:gd name="T20" fmla="*/ 26 w 139"/>
              <a:gd name="T21" fmla="*/ 587 h 1174"/>
              <a:gd name="T22" fmla="*/ 26 w 139"/>
              <a:gd name="T23" fmla="*/ 633 h 1174"/>
              <a:gd name="T24" fmla="*/ 31 w 139"/>
              <a:gd name="T25" fmla="*/ 680 h 1174"/>
              <a:gd name="T26" fmla="*/ 31 w 139"/>
              <a:gd name="T27" fmla="*/ 855 h 1174"/>
              <a:gd name="T28" fmla="*/ 36 w 139"/>
              <a:gd name="T29" fmla="*/ 886 h 1174"/>
              <a:gd name="T30" fmla="*/ 36 w 139"/>
              <a:gd name="T31" fmla="*/ 896 h 1174"/>
              <a:gd name="T32" fmla="*/ 36 w 139"/>
              <a:gd name="T33" fmla="*/ 880 h 1174"/>
              <a:gd name="T34" fmla="*/ 41 w 139"/>
              <a:gd name="T35" fmla="*/ 865 h 1174"/>
              <a:gd name="T36" fmla="*/ 41 w 139"/>
              <a:gd name="T37" fmla="*/ 783 h 1174"/>
              <a:gd name="T38" fmla="*/ 46 w 139"/>
              <a:gd name="T39" fmla="*/ 747 h 1174"/>
              <a:gd name="T40" fmla="*/ 46 w 139"/>
              <a:gd name="T41" fmla="*/ 675 h 1174"/>
              <a:gd name="T42" fmla="*/ 51 w 139"/>
              <a:gd name="T43" fmla="*/ 633 h 1174"/>
              <a:gd name="T44" fmla="*/ 51 w 139"/>
              <a:gd name="T45" fmla="*/ 417 h 1174"/>
              <a:gd name="T46" fmla="*/ 57 w 139"/>
              <a:gd name="T47" fmla="*/ 345 h 1174"/>
              <a:gd name="T48" fmla="*/ 57 w 139"/>
              <a:gd name="T49" fmla="*/ 191 h 1174"/>
              <a:gd name="T50" fmla="*/ 62 w 139"/>
              <a:gd name="T51" fmla="*/ 181 h 1174"/>
              <a:gd name="T52" fmla="*/ 62 w 139"/>
              <a:gd name="T53" fmla="*/ 284 h 1174"/>
              <a:gd name="T54" fmla="*/ 67 w 139"/>
              <a:gd name="T55" fmla="*/ 314 h 1174"/>
              <a:gd name="T56" fmla="*/ 67 w 139"/>
              <a:gd name="T57" fmla="*/ 397 h 1174"/>
              <a:gd name="T58" fmla="*/ 72 w 139"/>
              <a:gd name="T59" fmla="*/ 422 h 1174"/>
              <a:gd name="T60" fmla="*/ 72 w 139"/>
              <a:gd name="T61" fmla="*/ 556 h 1174"/>
              <a:gd name="T62" fmla="*/ 77 w 139"/>
              <a:gd name="T63" fmla="*/ 649 h 1174"/>
              <a:gd name="T64" fmla="*/ 77 w 139"/>
              <a:gd name="T65" fmla="*/ 875 h 1174"/>
              <a:gd name="T66" fmla="*/ 82 w 139"/>
              <a:gd name="T67" fmla="*/ 932 h 1174"/>
              <a:gd name="T68" fmla="*/ 82 w 139"/>
              <a:gd name="T69" fmla="*/ 1091 h 1174"/>
              <a:gd name="T70" fmla="*/ 87 w 139"/>
              <a:gd name="T71" fmla="*/ 1117 h 1174"/>
              <a:gd name="T72" fmla="*/ 87 w 139"/>
              <a:gd name="T73" fmla="*/ 1163 h 1174"/>
              <a:gd name="T74" fmla="*/ 93 w 139"/>
              <a:gd name="T75" fmla="*/ 1169 h 1174"/>
              <a:gd name="T76" fmla="*/ 93 w 139"/>
              <a:gd name="T77" fmla="*/ 1174 h 1174"/>
              <a:gd name="T78" fmla="*/ 93 w 139"/>
              <a:gd name="T79" fmla="*/ 1127 h 1174"/>
              <a:gd name="T80" fmla="*/ 98 w 139"/>
              <a:gd name="T81" fmla="*/ 1055 h 1174"/>
              <a:gd name="T82" fmla="*/ 98 w 139"/>
              <a:gd name="T83" fmla="*/ 711 h 1174"/>
              <a:gd name="T84" fmla="*/ 103 w 139"/>
              <a:gd name="T85" fmla="*/ 546 h 1174"/>
              <a:gd name="T86" fmla="*/ 103 w 139"/>
              <a:gd name="T87" fmla="*/ 191 h 1174"/>
              <a:gd name="T88" fmla="*/ 108 w 139"/>
              <a:gd name="T89" fmla="*/ 129 h 1174"/>
              <a:gd name="T90" fmla="*/ 108 w 139"/>
              <a:gd name="T91" fmla="*/ 16 h 1174"/>
              <a:gd name="T92" fmla="*/ 113 w 139"/>
              <a:gd name="T93" fmla="*/ 0 h 1174"/>
              <a:gd name="T94" fmla="*/ 113 w 139"/>
              <a:gd name="T95" fmla="*/ 31 h 1174"/>
              <a:gd name="T96" fmla="*/ 118 w 139"/>
              <a:gd name="T97" fmla="*/ 73 h 1174"/>
              <a:gd name="T98" fmla="*/ 118 w 139"/>
              <a:gd name="T99" fmla="*/ 139 h 1174"/>
              <a:gd name="T100" fmla="*/ 118 w 139"/>
              <a:gd name="T101" fmla="*/ 119 h 1174"/>
              <a:gd name="T102" fmla="*/ 123 w 139"/>
              <a:gd name="T103" fmla="*/ 119 h 1174"/>
              <a:gd name="T104" fmla="*/ 123 w 139"/>
              <a:gd name="T105" fmla="*/ 289 h 1174"/>
              <a:gd name="T106" fmla="*/ 129 w 139"/>
              <a:gd name="T107" fmla="*/ 196 h 1174"/>
              <a:gd name="T108" fmla="*/ 129 w 139"/>
              <a:gd name="T109" fmla="*/ 73 h 1174"/>
              <a:gd name="T110" fmla="*/ 129 w 139"/>
              <a:gd name="T111" fmla="*/ 669 h 1174"/>
              <a:gd name="T112" fmla="*/ 134 w 139"/>
              <a:gd name="T113" fmla="*/ 505 h 1174"/>
              <a:gd name="T114" fmla="*/ 134 w 139"/>
              <a:gd name="T115" fmla="*/ 217 h 1174"/>
              <a:gd name="T116" fmla="*/ 139 w 139"/>
              <a:gd name="T117" fmla="*/ 458 h 1174"/>
              <a:gd name="T118" fmla="*/ 139 w 139"/>
              <a:gd name="T119" fmla="*/ 1076 h 1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9" h="1174">
                <a:moveTo>
                  <a:pt x="0" y="654"/>
                </a:moveTo>
                <a:lnTo>
                  <a:pt x="5" y="659"/>
                </a:lnTo>
                <a:lnTo>
                  <a:pt x="5" y="561"/>
                </a:lnTo>
                <a:lnTo>
                  <a:pt x="10" y="500"/>
                </a:lnTo>
                <a:lnTo>
                  <a:pt x="10" y="407"/>
                </a:lnTo>
                <a:lnTo>
                  <a:pt x="10" y="412"/>
                </a:lnTo>
                <a:lnTo>
                  <a:pt x="15" y="448"/>
                </a:lnTo>
                <a:lnTo>
                  <a:pt x="15" y="618"/>
                </a:lnTo>
                <a:lnTo>
                  <a:pt x="21" y="633"/>
                </a:lnTo>
                <a:lnTo>
                  <a:pt x="21" y="592"/>
                </a:lnTo>
                <a:lnTo>
                  <a:pt x="26" y="587"/>
                </a:lnTo>
                <a:lnTo>
                  <a:pt x="26" y="633"/>
                </a:lnTo>
                <a:lnTo>
                  <a:pt x="31" y="680"/>
                </a:lnTo>
                <a:lnTo>
                  <a:pt x="31" y="855"/>
                </a:lnTo>
                <a:lnTo>
                  <a:pt x="36" y="886"/>
                </a:lnTo>
                <a:lnTo>
                  <a:pt x="36" y="896"/>
                </a:lnTo>
                <a:lnTo>
                  <a:pt x="36" y="880"/>
                </a:lnTo>
                <a:lnTo>
                  <a:pt x="41" y="865"/>
                </a:lnTo>
                <a:lnTo>
                  <a:pt x="41" y="783"/>
                </a:lnTo>
                <a:lnTo>
                  <a:pt x="46" y="747"/>
                </a:lnTo>
                <a:lnTo>
                  <a:pt x="46" y="675"/>
                </a:lnTo>
                <a:lnTo>
                  <a:pt x="51" y="633"/>
                </a:lnTo>
                <a:lnTo>
                  <a:pt x="51" y="417"/>
                </a:lnTo>
                <a:lnTo>
                  <a:pt x="57" y="345"/>
                </a:lnTo>
                <a:lnTo>
                  <a:pt x="57" y="191"/>
                </a:lnTo>
                <a:lnTo>
                  <a:pt x="62" y="181"/>
                </a:lnTo>
                <a:lnTo>
                  <a:pt x="62" y="284"/>
                </a:lnTo>
                <a:lnTo>
                  <a:pt x="67" y="314"/>
                </a:lnTo>
                <a:lnTo>
                  <a:pt x="67" y="397"/>
                </a:lnTo>
                <a:lnTo>
                  <a:pt x="72" y="422"/>
                </a:lnTo>
                <a:lnTo>
                  <a:pt x="72" y="556"/>
                </a:lnTo>
                <a:lnTo>
                  <a:pt x="77" y="649"/>
                </a:lnTo>
                <a:lnTo>
                  <a:pt x="77" y="875"/>
                </a:lnTo>
                <a:lnTo>
                  <a:pt x="82" y="932"/>
                </a:lnTo>
                <a:lnTo>
                  <a:pt x="82" y="1091"/>
                </a:lnTo>
                <a:lnTo>
                  <a:pt x="87" y="1117"/>
                </a:lnTo>
                <a:lnTo>
                  <a:pt x="87" y="1163"/>
                </a:lnTo>
                <a:lnTo>
                  <a:pt x="93" y="1169"/>
                </a:lnTo>
                <a:lnTo>
                  <a:pt x="93" y="1174"/>
                </a:lnTo>
                <a:lnTo>
                  <a:pt x="93" y="1127"/>
                </a:lnTo>
                <a:lnTo>
                  <a:pt x="98" y="1055"/>
                </a:lnTo>
                <a:lnTo>
                  <a:pt x="98" y="711"/>
                </a:lnTo>
                <a:lnTo>
                  <a:pt x="103" y="546"/>
                </a:lnTo>
                <a:lnTo>
                  <a:pt x="103" y="191"/>
                </a:lnTo>
                <a:lnTo>
                  <a:pt x="108" y="129"/>
                </a:lnTo>
                <a:lnTo>
                  <a:pt x="108" y="16"/>
                </a:lnTo>
                <a:lnTo>
                  <a:pt x="113" y="0"/>
                </a:lnTo>
                <a:lnTo>
                  <a:pt x="113" y="31"/>
                </a:lnTo>
                <a:lnTo>
                  <a:pt x="118" y="73"/>
                </a:lnTo>
                <a:lnTo>
                  <a:pt x="118" y="139"/>
                </a:lnTo>
                <a:lnTo>
                  <a:pt x="118" y="119"/>
                </a:lnTo>
                <a:lnTo>
                  <a:pt x="123" y="119"/>
                </a:lnTo>
                <a:lnTo>
                  <a:pt x="123" y="289"/>
                </a:lnTo>
                <a:lnTo>
                  <a:pt x="129" y="196"/>
                </a:lnTo>
                <a:lnTo>
                  <a:pt x="129" y="73"/>
                </a:lnTo>
                <a:lnTo>
                  <a:pt x="129" y="669"/>
                </a:lnTo>
                <a:lnTo>
                  <a:pt x="134" y="505"/>
                </a:lnTo>
                <a:lnTo>
                  <a:pt x="134" y="217"/>
                </a:lnTo>
                <a:lnTo>
                  <a:pt x="139" y="458"/>
                </a:lnTo>
                <a:lnTo>
                  <a:pt x="139" y="1076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grpSp>
        <p:nvGrpSpPr>
          <p:cNvPr id="2364" name="グループ化 2363"/>
          <p:cNvGrpSpPr/>
          <p:nvPr/>
        </p:nvGrpSpPr>
        <p:grpSpPr>
          <a:xfrm>
            <a:off x="5410200" y="857250"/>
            <a:ext cx="3235326" cy="2417763"/>
            <a:chOff x="5410200" y="857250"/>
            <a:chExt cx="3235326" cy="2417763"/>
          </a:xfrm>
        </p:grpSpPr>
        <p:sp>
          <p:nvSpPr>
            <p:cNvPr id="2199" name="Freeform 172"/>
            <p:cNvSpPr>
              <a:spLocks/>
            </p:cNvSpPr>
            <p:nvPr/>
          </p:nvSpPr>
          <p:spPr bwMode="auto">
            <a:xfrm>
              <a:off x="5410200" y="857250"/>
              <a:ext cx="579438" cy="1773237"/>
            </a:xfrm>
            <a:custGeom>
              <a:avLst/>
              <a:gdLst>
                <a:gd name="T0" fmla="*/ 5 w 365"/>
                <a:gd name="T1" fmla="*/ 47 h 1117"/>
                <a:gd name="T2" fmla="*/ 10 w 365"/>
                <a:gd name="T3" fmla="*/ 237 h 1117"/>
                <a:gd name="T4" fmla="*/ 20 w 365"/>
                <a:gd name="T5" fmla="*/ 407 h 1117"/>
                <a:gd name="T6" fmla="*/ 25 w 365"/>
                <a:gd name="T7" fmla="*/ 613 h 1117"/>
                <a:gd name="T8" fmla="*/ 36 w 365"/>
                <a:gd name="T9" fmla="*/ 716 h 1117"/>
                <a:gd name="T10" fmla="*/ 41 w 365"/>
                <a:gd name="T11" fmla="*/ 798 h 1117"/>
                <a:gd name="T12" fmla="*/ 51 w 365"/>
                <a:gd name="T13" fmla="*/ 803 h 1117"/>
                <a:gd name="T14" fmla="*/ 61 w 365"/>
                <a:gd name="T15" fmla="*/ 788 h 1117"/>
                <a:gd name="T16" fmla="*/ 67 w 365"/>
                <a:gd name="T17" fmla="*/ 741 h 1117"/>
                <a:gd name="T18" fmla="*/ 77 w 365"/>
                <a:gd name="T19" fmla="*/ 705 h 1117"/>
                <a:gd name="T20" fmla="*/ 82 w 365"/>
                <a:gd name="T21" fmla="*/ 669 h 1117"/>
                <a:gd name="T22" fmla="*/ 92 w 365"/>
                <a:gd name="T23" fmla="*/ 680 h 1117"/>
                <a:gd name="T24" fmla="*/ 103 w 365"/>
                <a:gd name="T25" fmla="*/ 710 h 1117"/>
                <a:gd name="T26" fmla="*/ 108 w 365"/>
                <a:gd name="T27" fmla="*/ 767 h 1117"/>
                <a:gd name="T28" fmla="*/ 118 w 365"/>
                <a:gd name="T29" fmla="*/ 824 h 1117"/>
                <a:gd name="T30" fmla="*/ 123 w 365"/>
                <a:gd name="T31" fmla="*/ 927 h 1117"/>
                <a:gd name="T32" fmla="*/ 134 w 365"/>
                <a:gd name="T33" fmla="*/ 1014 h 1117"/>
                <a:gd name="T34" fmla="*/ 139 w 365"/>
                <a:gd name="T35" fmla="*/ 1096 h 1117"/>
                <a:gd name="T36" fmla="*/ 149 w 365"/>
                <a:gd name="T37" fmla="*/ 1117 h 1117"/>
                <a:gd name="T38" fmla="*/ 159 w 365"/>
                <a:gd name="T39" fmla="*/ 1091 h 1117"/>
                <a:gd name="T40" fmla="*/ 164 w 365"/>
                <a:gd name="T41" fmla="*/ 1014 h 1117"/>
                <a:gd name="T42" fmla="*/ 175 w 365"/>
                <a:gd name="T43" fmla="*/ 942 h 1117"/>
                <a:gd name="T44" fmla="*/ 180 w 365"/>
                <a:gd name="T45" fmla="*/ 875 h 1117"/>
                <a:gd name="T46" fmla="*/ 190 w 365"/>
                <a:gd name="T47" fmla="*/ 849 h 1117"/>
                <a:gd name="T48" fmla="*/ 200 w 365"/>
                <a:gd name="T49" fmla="*/ 844 h 1117"/>
                <a:gd name="T50" fmla="*/ 211 w 365"/>
                <a:gd name="T51" fmla="*/ 865 h 1117"/>
                <a:gd name="T52" fmla="*/ 216 w 365"/>
                <a:gd name="T53" fmla="*/ 885 h 1117"/>
                <a:gd name="T54" fmla="*/ 231 w 365"/>
                <a:gd name="T55" fmla="*/ 911 h 1117"/>
                <a:gd name="T56" fmla="*/ 247 w 365"/>
                <a:gd name="T57" fmla="*/ 911 h 1117"/>
                <a:gd name="T58" fmla="*/ 262 w 365"/>
                <a:gd name="T59" fmla="*/ 885 h 1117"/>
                <a:gd name="T60" fmla="*/ 273 w 365"/>
                <a:gd name="T61" fmla="*/ 865 h 1117"/>
                <a:gd name="T62" fmla="*/ 278 w 365"/>
                <a:gd name="T63" fmla="*/ 829 h 1117"/>
                <a:gd name="T64" fmla="*/ 288 w 365"/>
                <a:gd name="T65" fmla="*/ 803 h 1117"/>
                <a:gd name="T66" fmla="*/ 293 w 365"/>
                <a:gd name="T67" fmla="*/ 782 h 1117"/>
                <a:gd name="T68" fmla="*/ 303 w 365"/>
                <a:gd name="T69" fmla="*/ 808 h 1117"/>
                <a:gd name="T70" fmla="*/ 314 w 365"/>
                <a:gd name="T71" fmla="*/ 844 h 1117"/>
                <a:gd name="T72" fmla="*/ 319 w 365"/>
                <a:gd name="T73" fmla="*/ 911 h 1117"/>
                <a:gd name="T74" fmla="*/ 329 w 365"/>
                <a:gd name="T75" fmla="*/ 952 h 1117"/>
                <a:gd name="T76" fmla="*/ 334 w 365"/>
                <a:gd name="T77" fmla="*/ 993 h 1117"/>
                <a:gd name="T78" fmla="*/ 345 w 365"/>
                <a:gd name="T79" fmla="*/ 993 h 1117"/>
                <a:gd name="T80" fmla="*/ 355 w 365"/>
                <a:gd name="T81" fmla="*/ 973 h 1117"/>
                <a:gd name="T82" fmla="*/ 360 w 365"/>
                <a:gd name="T83" fmla="*/ 92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5" h="1117">
                  <a:moveTo>
                    <a:pt x="0" y="0"/>
                  </a:moveTo>
                  <a:lnTo>
                    <a:pt x="0" y="31"/>
                  </a:lnTo>
                  <a:lnTo>
                    <a:pt x="5" y="47"/>
                  </a:lnTo>
                  <a:lnTo>
                    <a:pt x="5" y="113"/>
                  </a:lnTo>
                  <a:lnTo>
                    <a:pt x="10" y="144"/>
                  </a:lnTo>
                  <a:lnTo>
                    <a:pt x="10" y="237"/>
                  </a:lnTo>
                  <a:lnTo>
                    <a:pt x="15" y="273"/>
                  </a:lnTo>
                  <a:lnTo>
                    <a:pt x="15" y="371"/>
                  </a:lnTo>
                  <a:lnTo>
                    <a:pt x="20" y="407"/>
                  </a:lnTo>
                  <a:lnTo>
                    <a:pt x="20" y="499"/>
                  </a:lnTo>
                  <a:lnTo>
                    <a:pt x="25" y="530"/>
                  </a:lnTo>
                  <a:lnTo>
                    <a:pt x="25" y="613"/>
                  </a:lnTo>
                  <a:lnTo>
                    <a:pt x="31" y="633"/>
                  </a:lnTo>
                  <a:lnTo>
                    <a:pt x="31" y="695"/>
                  </a:lnTo>
                  <a:lnTo>
                    <a:pt x="36" y="716"/>
                  </a:lnTo>
                  <a:lnTo>
                    <a:pt x="36" y="757"/>
                  </a:lnTo>
                  <a:lnTo>
                    <a:pt x="41" y="767"/>
                  </a:lnTo>
                  <a:lnTo>
                    <a:pt x="41" y="798"/>
                  </a:lnTo>
                  <a:lnTo>
                    <a:pt x="51" y="808"/>
                  </a:lnTo>
                  <a:lnTo>
                    <a:pt x="46" y="808"/>
                  </a:lnTo>
                  <a:lnTo>
                    <a:pt x="51" y="803"/>
                  </a:lnTo>
                  <a:lnTo>
                    <a:pt x="56" y="798"/>
                  </a:lnTo>
                  <a:lnTo>
                    <a:pt x="56" y="793"/>
                  </a:lnTo>
                  <a:lnTo>
                    <a:pt x="61" y="788"/>
                  </a:lnTo>
                  <a:lnTo>
                    <a:pt x="61" y="767"/>
                  </a:lnTo>
                  <a:lnTo>
                    <a:pt x="67" y="762"/>
                  </a:lnTo>
                  <a:lnTo>
                    <a:pt x="67" y="741"/>
                  </a:lnTo>
                  <a:lnTo>
                    <a:pt x="72" y="731"/>
                  </a:lnTo>
                  <a:lnTo>
                    <a:pt x="72" y="710"/>
                  </a:lnTo>
                  <a:lnTo>
                    <a:pt x="77" y="705"/>
                  </a:lnTo>
                  <a:lnTo>
                    <a:pt x="77" y="690"/>
                  </a:lnTo>
                  <a:lnTo>
                    <a:pt x="82" y="685"/>
                  </a:lnTo>
                  <a:lnTo>
                    <a:pt x="82" y="669"/>
                  </a:lnTo>
                  <a:lnTo>
                    <a:pt x="87" y="669"/>
                  </a:lnTo>
                  <a:lnTo>
                    <a:pt x="92" y="674"/>
                  </a:lnTo>
                  <a:lnTo>
                    <a:pt x="92" y="680"/>
                  </a:lnTo>
                  <a:lnTo>
                    <a:pt x="98" y="685"/>
                  </a:lnTo>
                  <a:lnTo>
                    <a:pt x="98" y="705"/>
                  </a:lnTo>
                  <a:lnTo>
                    <a:pt x="103" y="710"/>
                  </a:lnTo>
                  <a:lnTo>
                    <a:pt x="103" y="731"/>
                  </a:lnTo>
                  <a:lnTo>
                    <a:pt x="108" y="736"/>
                  </a:lnTo>
                  <a:lnTo>
                    <a:pt x="108" y="767"/>
                  </a:lnTo>
                  <a:lnTo>
                    <a:pt x="113" y="777"/>
                  </a:lnTo>
                  <a:lnTo>
                    <a:pt x="113" y="808"/>
                  </a:lnTo>
                  <a:lnTo>
                    <a:pt x="118" y="824"/>
                  </a:lnTo>
                  <a:lnTo>
                    <a:pt x="118" y="865"/>
                  </a:lnTo>
                  <a:lnTo>
                    <a:pt x="123" y="880"/>
                  </a:lnTo>
                  <a:lnTo>
                    <a:pt x="123" y="927"/>
                  </a:lnTo>
                  <a:lnTo>
                    <a:pt x="128" y="942"/>
                  </a:lnTo>
                  <a:lnTo>
                    <a:pt x="128" y="1004"/>
                  </a:lnTo>
                  <a:lnTo>
                    <a:pt x="134" y="1014"/>
                  </a:lnTo>
                  <a:lnTo>
                    <a:pt x="134" y="1055"/>
                  </a:lnTo>
                  <a:lnTo>
                    <a:pt x="139" y="1065"/>
                  </a:lnTo>
                  <a:lnTo>
                    <a:pt x="139" y="1096"/>
                  </a:lnTo>
                  <a:lnTo>
                    <a:pt x="144" y="1101"/>
                  </a:lnTo>
                  <a:lnTo>
                    <a:pt x="144" y="1117"/>
                  </a:lnTo>
                  <a:lnTo>
                    <a:pt x="149" y="1117"/>
                  </a:lnTo>
                  <a:lnTo>
                    <a:pt x="154" y="1112"/>
                  </a:lnTo>
                  <a:lnTo>
                    <a:pt x="154" y="1096"/>
                  </a:lnTo>
                  <a:lnTo>
                    <a:pt x="159" y="1091"/>
                  </a:lnTo>
                  <a:lnTo>
                    <a:pt x="159" y="1060"/>
                  </a:lnTo>
                  <a:lnTo>
                    <a:pt x="164" y="1050"/>
                  </a:lnTo>
                  <a:lnTo>
                    <a:pt x="164" y="1014"/>
                  </a:lnTo>
                  <a:lnTo>
                    <a:pt x="170" y="1004"/>
                  </a:lnTo>
                  <a:lnTo>
                    <a:pt x="170" y="957"/>
                  </a:lnTo>
                  <a:lnTo>
                    <a:pt x="175" y="942"/>
                  </a:lnTo>
                  <a:lnTo>
                    <a:pt x="175" y="911"/>
                  </a:lnTo>
                  <a:lnTo>
                    <a:pt x="180" y="901"/>
                  </a:lnTo>
                  <a:lnTo>
                    <a:pt x="180" y="875"/>
                  </a:lnTo>
                  <a:lnTo>
                    <a:pt x="185" y="870"/>
                  </a:lnTo>
                  <a:lnTo>
                    <a:pt x="185" y="854"/>
                  </a:lnTo>
                  <a:lnTo>
                    <a:pt x="190" y="849"/>
                  </a:lnTo>
                  <a:lnTo>
                    <a:pt x="190" y="839"/>
                  </a:lnTo>
                  <a:lnTo>
                    <a:pt x="195" y="839"/>
                  </a:lnTo>
                  <a:lnTo>
                    <a:pt x="200" y="844"/>
                  </a:lnTo>
                  <a:lnTo>
                    <a:pt x="206" y="849"/>
                  </a:lnTo>
                  <a:lnTo>
                    <a:pt x="206" y="860"/>
                  </a:lnTo>
                  <a:lnTo>
                    <a:pt x="211" y="865"/>
                  </a:lnTo>
                  <a:lnTo>
                    <a:pt x="211" y="870"/>
                  </a:lnTo>
                  <a:lnTo>
                    <a:pt x="216" y="875"/>
                  </a:lnTo>
                  <a:lnTo>
                    <a:pt x="216" y="885"/>
                  </a:lnTo>
                  <a:lnTo>
                    <a:pt x="226" y="896"/>
                  </a:lnTo>
                  <a:lnTo>
                    <a:pt x="226" y="906"/>
                  </a:lnTo>
                  <a:lnTo>
                    <a:pt x="231" y="911"/>
                  </a:lnTo>
                  <a:lnTo>
                    <a:pt x="236" y="911"/>
                  </a:lnTo>
                  <a:lnTo>
                    <a:pt x="242" y="911"/>
                  </a:lnTo>
                  <a:lnTo>
                    <a:pt x="247" y="911"/>
                  </a:lnTo>
                  <a:lnTo>
                    <a:pt x="252" y="906"/>
                  </a:lnTo>
                  <a:lnTo>
                    <a:pt x="262" y="896"/>
                  </a:lnTo>
                  <a:lnTo>
                    <a:pt x="262" y="885"/>
                  </a:lnTo>
                  <a:lnTo>
                    <a:pt x="267" y="880"/>
                  </a:lnTo>
                  <a:lnTo>
                    <a:pt x="267" y="870"/>
                  </a:lnTo>
                  <a:lnTo>
                    <a:pt x="273" y="865"/>
                  </a:lnTo>
                  <a:lnTo>
                    <a:pt x="273" y="849"/>
                  </a:lnTo>
                  <a:lnTo>
                    <a:pt x="278" y="844"/>
                  </a:lnTo>
                  <a:lnTo>
                    <a:pt x="278" y="829"/>
                  </a:lnTo>
                  <a:lnTo>
                    <a:pt x="283" y="824"/>
                  </a:lnTo>
                  <a:lnTo>
                    <a:pt x="283" y="808"/>
                  </a:lnTo>
                  <a:lnTo>
                    <a:pt x="288" y="803"/>
                  </a:lnTo>
                  <a:lnTo>
                    <a:pt x="288" y="793"/>
                  </a:lnTo>
                  <a:lnTo>
                    <a:pt x="298" y="782"/>
                  </a:lnTo>
                  <a:lnTo>
                    <a:pt x="293" y="782"/>
                  </a:lnTo>
                  <a:lnTo>
                    <a:pt x="298" y="788"/>
                  </a:lnTo>
                  <a:lnTo>
                    <a:pt x="303" y="793"/>
                  </a:lnTo>
                  <a:lnTo>
                    <a:pt x="303" y="808"/>
                  </a:lnTo>
                  <a:lnTo>
                    <a:pt x="309" y="813"/>
                  </a:lnTo>
                  <a:lnTo>
                    <a:pt x="309" y="839"/>
                  </a:lnTo>
                  <a:lnTo>
                    <a:pt x="314" y="844"/>
                  </a:lnTo>
                  <a:lnTo>
                    <a:pt x="314" y="875"/>
                  </a:lnTo>
                  <a:lnTo>
                    <a:pt x="319" y="880"/>
                  </a:lnTo>
                  <a:lnTo>
                    <a:pt x="319" y="911"/>
                  </a:lnTo>
                  <a:lnTo>
                    <a:pt x="324" y="921"/>
                  </a:lnTo>
                  <a:lnTo>
                    <a:pt x="324" y="947"/>
                  </a:lnTo>
                  <a:lnTo>
                    <a:pt x="329" y="952"/>
                  </a:lnTo>
                  <a:lnTo>
                    <a:pt x="329" y="973"/>
                  </a:lnTo>
                  <a:lnTo>
                    <a:pt x="334" y="983"/>
                  </a:lnTo>
                  <a:lnTo>
                    <a:pt x="334" y="993"/>
                  </a:lnTo>
                  <a:lnTo>
                    <a:pt x="345" y="1004"/>
                  </a:lnTo>
                  <a:lnTo>
                    <a:pt x="339" y="1004"/>
                  </a:lnTo>
                  <a:lnTo>
                    <a:pt x="345" y="993"/>
                  </a:lnTo>
                  <a:lnTo>
                    <a:pt x="350" y="988"/>
                  </a:lnTo>
                  <a:lnTo>
                    <a:pt x="350" y="978"/>
                  </a:lnTo>
                  <a:lnTo>
                    <a:pt x="355" y="973"/>
                  </a:lnTo>
                  <a:lnTo>
                    <a:pt x="355" y="952"/>
                  </a:lnTo>
                  <a:lnTo>
                    <a:pt x="360" y="947"/>
                  </a:lnTo>
                  <a:lnTo>
                    <a:pt x="360" y="927"/>
                  </a:lnTo>
                  <a:lnTo>
                    <a:pt x="365" y="921"/>
                  </a:lnTo>
                  <a:lnTo>
                    <a:pt x="365" y="896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00" name="Freeform 173"/>
            <p:cNvSpPr>
              <a:spLocks/>
            </p:cNvSpPr>
            <p:nvPr/>
          </p:nvSpPr>
          <p:spPr bwMode="auto">
            <a:xfrm>
              <a:off x="5989638" y="1820863"/>
              <a:ext cx="588963" cy="604837"/>
            </a:xfrm>
            <a:custGeom>
              <a:avLst/>
              <a:gdLst>
                <a:gd name="T0" fmla="*/ 5 w 371"/>
                <a:gd name="T1" fmla="*/ 253 h 381"/>
                <a:gd name="T2" fmla="*/ 16 w 371"/>
                <a:gd name="T3" fmla="*/ 206 h 381"/>
                <a:gd name="T4" fmla="*/ 21 w 371"/>
                <a:gd name="T5" fmla="*/ 160 h 381"/>
                <a:gd name="T6" fmla="*/ 31 w 371"/>
                <a:gd name="T7" fmla="*/ 170 h 381"/>
                <a:gd name="T8" fmla="*/ 41 w 371"/>
                <a:gd name="T9" fmla="*/ 191 h 381"/>
                <a:gd name="T10" fmla="*/ 46 w 371"/>
                <a:gd name="T11" fmla="*/ 242 h 381"/>
                <a:gd name="T12" fmla="*/ 57 w 371"/>
                <a:gd name="T13" fmla="*/ 284 h 381"/>
                <a:gd name="T14" fmla="*/ 62 w 371"/>
                <a:gd name="T15" fmla="*/ 345 h 381"/>
                <a:gd name="T16" fmla="*/ 72 w 371"/>
                <a:gd name="T17" fmla="*/ 381 h 381"/>
                <a:gd name="T18" fmla="*/ 83 w 371"/>
                <a:gd name="T19" fmla="*/ 366 h 381"/>
                <a:gd name="T20" fmla="*/ 93 w 371"/>
                <a:gd name="T21" fmla="*/ 330 h 381"/>
                <a:gd name="T22" fmla="*/ 98 w 371"/>
                <a:gd name="T23" fmla="*/ 258 h 381"/>
                <a:gd name="T24" fmla="*/ 108 w 371"/>
                <a:gd name="T25" fmla="*/ 206 h 381"/>
                <a:gd name="T26" fmla="*/ 113 w 371"/>
                <a:gd name="T27" fmla="*/ 150 h 381"/>
                <a:gd name="T28" fmla="*/ 124 w 371"/>
                <a:gd name="T29" fmla="*/ 134 h 381"/>
                <a:gd name="T30" fmla="*/ 134 w 371"/>
                <a:gd name="T31" fmla="*/ 155 h 381"/>
                <a:gd name="T32" fmla="*/ 144 w 371"/>
                <a:gd name="T33" fmla="*/ 186 h 381"/>
                <a:gd name="T34" fmla="*/ 149 w 371"/>
                <a:gd name="T35" fmla="*/ 242 h 381"/>
                <a:gd name="T36" fmla="*/ 165 w 371"/>
                <a:gd name="T37" fmla="*/ 268 h 381"/>
                <a:gd name="T38" fmla="*/ 170 w 371"/>
                <a:gd name="T39" fmla="*/ 258 h 381"/>
                <a:gd name="T40" fmla="*/ 175 w 371"/>
                <a:gd name="T41" fmla="*/ 232 h 381"/>
                <a:gd name="T42" fmla="*/ 185 w 371"/>
                <a:gd name="T43" fmla="*/ 201 h 381"/>
                <a:gd name="T44" fmla="*/ 191 w 371"/>
                <a:gd name="T45" fmla="*/ 155 h 381"/>
                <a:gd name="T46" fmla="*/ 201 w 371"/>
                <a:gd name="T47" fmla="*/ 119 h 381"/>
                <a:gd name="T48" fmla="*/ 211 w 371"/>
                <a:gd name="T49" fmla="*/ 93 h 381"/>
                <a:gd name="T50" fmla="*/ 227 w 371"/>
                <a:gd name="T51" fmla="*/ 93 h 381"/>
                <a:gd name="T52" fmla="*/ 237 w 371"/>
                <a:gd name="T53" fmla="*/ 109 h 381"/>
                <a:gd name="T54" fmla="*/ 247 w 371"/>
                <a:gd name="T55" fmla="*/ 134 h 381"/>
                <a:gd name="T56" fmla="*/ 252 w 371"/>
                <a:gd name="T57" fmla="*/ 170 h 381"/>
                <a:gd name="T58" fmla="*/ 263 w 371"/>
                <a:gd name="T59" fmla="*/ 186 h 381"/>
                <a:gd name="T60" fmla="*/ 273 w 371"/>
                <a:gd name="T61" fmla="*/ 170 h 381"/>
                <a:gd name="T62" fmla="*/ 278 w 371"/>
                <a:gd name="T63" fmla="*/ 129 h 381"/>
                <a:gd name="T64" fmla="*/ 288 w 371"/>
                <a:gd name="T65" fmla="*/ 83 h 381"/>
                <a:gd name="T66" fmla="*/ 294 w 371"/>
                <a:gd name="T67" fmla="*/ 36 h 381"/>
                <a:gd name="T68" fmla="*/ 309 w 371"/>
                <a:gd name="T69" fmla="*/ 0 h 381"/>
                <a:gd name="T70" fmla="*/ 314 w 371"/>
                <a:gd name="T71" fmla="*/ 6 h 381"/>
                <a:gd name="T72" fmla="*/ 319 w 371"/>
                <a:gd name="T73" fmla="*/ 42 h 381"/>
                <a:gd name="T74" fmla="*/ 330 w 371"/>
                <a:gd name="T75" fmla="*/ 98 h 381"/>
                <a:gd name="T76" fmla="*/ 335 w 371"/>
                <a:gd name="T77" fmla="*/ 170 h 381"/>
                <a:gd name="T78" fmla="*/ 345 w 371"/>
                <a:gd name="T79" fmla="*/ 211 h 381"/>
                <a:gd name="T80" fmla="*/ 350 w 371"/>
                <a:gd name="T81" fmla="*/ 253 h 381"/>
                <a:gd name="T82" fmla="*/ 360 w 371"/>
                <a:gd name="T83" fmla="*/ 27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1" h="381">
                  <a:moveTo>
                    <a:pt x="0" y="289"/>
                  </a:moveTo>
                  <a:lnTo>
                    <a:pt x="5" y="278"/>
                  </a:lnTo>
                  <a:lnTo>
                    <a:pt x="5" y="253"/>
                  </a:lnTo>
                  <a:lnTo>
                    <a:pt x="10" y="242"/>
                  </a:lnTo>
                  <a:lnTo>
                    <a:pt x="10" y="211"/>
                  </a:lnTo>
                  <a:lnTo>
                    <a:pt x="16" y="206"/>
                  </a:lnTo>
                  <a:lnTo>
                    <a:pt x="16" y="181"/>
                  </a:lnTo>
                  <a:lnTo>
                    <a:pt x="21" y="175"/>
                  </a:lnTo>
                  <a:lnTo>
                    <a:pt x="21" y="160"/>
                  </a:lnTo>
                  <a:lnTo>
                    <a:pt x="26" y="160"/>
                  </a:lnTo>
                  <a:lnTo>
                    <a:pt x="31" y="165"/>
                  </a:lnTo>
                  <a:lnTo>
                    <a:pt x="31" y="170"/>
                  </a:lnTo>
                  <a:lnTo>
                    <a:pt x="36" y="175"/>
                  </a:lnTo>
                  <a:lnTo>
                    <a:pt x="36" y="186"/>
                  </a:lnTo>
                  <a:lnTo>
                    <a:pt x="41" y="191"/>
                  </a:lnTo>
                  <a:lnTo>
                    <a:pt x="41" y="211"/>
                  </a:lnTo>
                  <a:lnTo>
                    <a:pt x="46" y="217"/>
                  </a:lnTo>
                  <a:lnTo>
                    <a:pt x="46" y="242"/>
                  </a:lnTo>
                  <a:lnTo>
                    <a:pt x="52" y="247"/>
                  </a:lnTo>
                  <a:lnTo>
                    <a:pt x="52" y="278"/>
                  </a:lnTo>
                  <a:lnTo>
                    <a:pt x="57" y="284"/>
                  </a:lnTo>
                  <a:lnTo>
                    <a:pt x="57" y="314"/>
                  </a:lnTo>
                  <a:lnTo>
                    <a:pt x="62" y="320"/>
                  </a:lnTo>
                  <a:lnTo>
                    <a:pt x="62" y="345"/>
                  </a:lnTo>
                  <a:lnTo>
                    <a:pt x="67" y="356"/>
                  </a:lnTo>
                  <a:lnTo>
                    <a:pt x="67" y="376"/>
                  </a:lnTo>
                  <a:lnTo>
                    <a:pt x="72" y="381"/>
                  </a:lnTo>
                  <a:lnTo>
                    <a:pt x="77" y="381"/>
                  </a:lnTo>
                  <a:lnTo>
                    <a:pt x="83" y="376"/>
                  </a:lnTo>
                  <a:lnTo>
                    <a:pt x="83" y="366"/>
                  </a:lnTo>
                  <a:lnTo>
                    <a:pt x="88" y="361"/>
                  </a:lnTo>
                  <a:lnTo>
                    <a:pt x="88" y="340"/>
                  </a:lnTo>
                  <a:lnTo>
                    <a:pt x="93" y="330"/>
                  </a:lnTo>
                  <a:lnTo>
                    <a:pt x="93" y="304"/>
                  </a:lnTo>
                  <a:lnTo>
                    <a:pt x="98" y="294"/>
                  </a:lnTo>
                  <a:lnTo>
                    <a:pt x="98" y="258"/>
                  </a:lnTo>
                  <a:lnTo>
                    <a:pt x="103" y="247"/>
                  </a:lnTo>
                  <a:lnTo>
                    <a:pt x="103" y="217"/>
                  </a:lnTo>
                  <a:lnTo>
                    <a:pt x="108" y="206"/>
                  </a:lnTo>
                  <a:lnTo>
                    <a:pt x="108" y="170"/>
                  </a:lnTo>
                  <a:lnTo>
                    <a:pt x="113" y="165"/>
                  </a:lnTo>
                  <a:lnTo>
                    <a:pt x="113" y="150"/>
                  </a:lnTo>
                  <a:lnTo>
                    <a:pt x="119" y="145"/>
                  </a:lnTo>
                  <a:lnTo>
                    <a:pt x="119" y="134"/>
                  </a:lnTo>
                  <a:lnTo>
                    <a:pt x="124" y="134"/>
                  </a:lnTo>
                  <a:lnTo>
                    <a:pt x="129" y="139"/>
                  </a:lnTo>
                  <a:lnTo>
                    <a:pt x="134" y="145"/>
                  </a:lnTo>
                  <a:lnTo>
                    <a:pt x="134" y="155"/>
                  </a:lnTo>
                  <a:lnTo>
                    <a:pt x="139" y="160"/>
                  </a:lnTo>
                  <a:lnTo>
                    <a:pt x="139" y="181"/>
                  </a:lnTo>
                  <a:lnTo>
                    <a:pt x="144" y="186"/>
                  </a:lnTo>
                  <a:lnTo>
                    <a:pt x="144" y="211"/>
                  </a:lnTo>
                  <a:lnTo>
                    <a:pt x="149" y="217"/>
                  </a:lnTo>
                  <a:lnTo>
                    <a:pt x="149" y="242"/>
                  </a:lnTo>
                  <a:lnTo>
                    <a:pt x="155" y="247"/>
                  </a:lnTo>
                  <a:lnTo>
                    <a:pt x="155" y="258"/>
                  </a:lnTo>
                  <a:lnTo>
                    <a:pt x="165" y="268"/>
                  </a:lnTo>
                  <a:lnTo>
                    <a:pt x="160" y="268"/>
                  </a:lnTo>
                  <a:lnTo>
                    <a:pt x="165" y="263"/>
                  </a:lnTo>
                  <a:lnTo>
                    <a:pt x="170" y="258"/>
                  </a:lnTo>
                  <a:lnTo>
                    <a:pt x="170" y="253"/>
                  </a:lnTo>
                  <a:lnTo>
                    <a:pt x="175" y="247"/>
                  </a:lnTo>
                  <a:lnTo>
                    <a:pt x="175" y="232"/>
                  </a:lnTo>
                  <a:lnTo>
                    <a:pt x="180" y="227"/>
                  </a:lnTo>
                  <a:lnTo>
                    <a:pt x="180" y="206"/>
                  </a:lnTo>
                  <a:lnTo>
                    <a:pt x="185" y="201"/>
                  </a:lnTo>
                  <a:lnTo>
                    <a:pt x="185" y="181"/>
                  </a:lnTo>
                  <a:lnTo>
                    <a:pt x="191" y="170"/>
                  </a:lnTo>
                  <a:lnTo>
                    <a:pt x="191" y="155"/>
                  </a:lnTo>
                  <a:lnTo>
                    <a:pt x="196" y="150"/>
                  </a:lnTo>
                  <a:lnTo>
                    <a:pt x="196" y="124"/>
                  </a:lnTo>
                  <a:lnTo>
                    <a:pt x="201" y="119"/>
                  </a:lnTo>
                  <a:lnTo>
                    <a:pt x="201" y="109"/>
                  </a:lnTo>
                  <a:lnTo>
                    <a:pt x="211" y="98"/>
                  </a:lnTo>
                  <a:lnTo>
                    <a:pt x="211" y="93"/>
                  </a:lnTo>
                  <a:lnTo>
                    <a:pt x="216" y="93"/>
                  </a:lnTo>
                  <a:lnTo>
                    <a:pt x="221" y="93"/>
                  </a:lnTo>
                  <a:lnTo>
                    <a:pt x="227" y="93"/>
                  </a:lnTo>
                  <a:lnTo>
                    <a:pt x="232" y="98"/>
                  </a:lnTo>
                  <a:lnTo>
                    <a:pt x="237" y="103"/>
                  </a:lnTo>
                  <a:lnTo>
                    <a:pt x="237" y="109"/>
                  </a:lnTo>
                  <a:lnTo>
                    <a:pt x="242" y="114"/>
                  </a:lnTo>
                  <a:lnTo>
                    <a:pt x="242" y="129"/>
                  </a:lnTo>
                  <a:lnTo>
                    <a:pt x="247" y="134"/>
                  </a:lnTo>
                  <a:lnTo>
                    <a:pt x="247" y="150"/>
                  </a:lnTo>
                  <a:lnTo>
                    <a:pt x="252" y="160"/>
                  </a:lnTo>
                  <a:lnTo>
                    <a:pt x="252" y="170"/>
                  </a:lnTo>
                  <a:lnTo>
                    <a:pt x="258" y="175"/>
                  </a:lnTo>
                  <a:lnTo>
                    <a:pt x="258" y="181"/>
                  </a:lnTo>
                  <a:lnTo>
                    <a:pt x="263" y="186"/>
                  </a:lnTo>
                  <a:lnTo>
                    <a:pt x="268" y="181"/>
                  </a:lnTo>
                  <a:lnTo>
                    <a:pt x="268" y="175"/>
                  </a:lnTo>
                  <a:lnTo>
                    <a:pt x="273" y="170"/>
                  </a:lnTo>
                  <a:lnTo>
                    <a:pt x="273" y="155"/>
                  </a:lnTo>
                  <a:lnTo>
                    <a:pt x="278" y="150"/>
                  </a:lnTo>
                  <a:lnTo>
                    <a:pt x="278" y="129"/>
                  </a:lnTo>
                  <a:lnTo>
                    <a:pt x="283" y="124"/>
                  </a:lnTo>
                  <a:lnTo>
                    <a:pt x="283" y="93"/>
                  </a:lnTo>
                  <a:lnTo>
                    <a:pt x="288" y="83"/>
                  </a:lnTo>
                  <a:lnTo>
                    <a:pt x="288" y="62"/>
                  </a:lnTo>
                  <a:lnTo>
                    <a:pt x="294" y="57"/>
                  </a:lnTo>
                  <a:lnTo>
                    <a:pt x="294" y="36"/>
                  </a:lnTo>
                  <a:lnTo>
                    <a:pt x="299" y="26"/>
                  </a:lnTo>
                  <a:lnTo>
                    <a:pt x="299" y="11"/>
                  </a:lnTo>
                  <a:lnTo>
                    <a:pt x="309" y="0"/>
                  </a:lnTo>
                  <a:lnTo>
                    <a:pt x="304" y="0"/>
                  </a:lnTo>
                  <a:lnTo>
                    <a:pt x="309" y="0"/>
                  </a:lnTo>
                  <a:lnTo>
                    <a:pt x="314" y="6"/>
                  </a:lnTo>
                  <a:lnTo>
                    <a:pt x="314" y="16"/>
                  </a:lnTo>
                  <a:lnTo>
                    <a:pt x="319" y="21"/>
                  </a:lnTo>
                  <a:lnTo>
                    <a:pt x="319" y="42"/>
                  </a:lnTo>
                  <a:lnTo>
                    <a:pt x="324" y="47"/>
                  </a:lnTo>
                  <a:lnTo>
                    <a:pt x="324" y="88"/>
                  </a:lnTo>
                  <a:lnTo>
                    <a:pt x="330" y="98"/>
                  </a:lnTo>
                  <a:lnTo>
                    <a:pt x="330" y="129"/>
                  </a:lnTo>
                  <a:lnTo>
                    <a:pt x="335" y="139"/>
                  </a:lnTo>
                  <a:lnTo>
                    <a:pt x="335" y="170"/>
                  </a:lnTo>
                  <a:lnTo>
                    <a:pt x="340" y="175"/>
                  </a:lnTo>
                  <a:lnTo>
                    <a:pt x="340" y="206"/>
                  </a:lnTo>
                  <a:lnTo>
                    <a:pt x="345" y="211"/>
                  </a:lnTo>
                  <a:lnTo>
                    <a:pt x="345" y="237"/>
                  </a:lnTo>
                  <a:lnTo>
                    <a:pt x="350" y="242"/>
                  </a:lnTo>
                  <a:lnTo>
                    <a:pt x="350" y="253"/>
                  </a:lnTo>
                  <a:lnTo>
                    <a:pt x="355" y="258"/>
                  </a:lnTo>
                  <a:lnTo>
                    <a:pt x="355" y="268"/>
                  </a:lnTo>
                  <a:lnTo>
                    <a:pt x="360" y="273"/>
                  </a:lnTo>
                  <a:lnTo>
                    <a:pt x="371" y="273"/>
                  </a:lnTo>
                  <a:lnTo>
                    <a:pt x="366" y="273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01" name="Freeform 174"/>
            <p:cNvSpPr>
              <a:spLocks/>
            </p:cNvSpPr>
            <p:nvPr/>
          </p:nvSpPr>
          <p:spPr bwMode="auto">
            <a:xfrm>
              <a:off x="6570663" y="1862138"/>
              <a:ext cx="595313" cy="735012"/>
            </a:xfrm>
            <a:custGeom>
              <a:avLst/>
              <a:gdLst>
                <a:gd name="T0" fmla="*/ 15 w 375"/>
                <a:gd name="T1" fmla="*/ 237 h 463"/>
                <a:gd name="T2" fmla="*/ 20 w 375"/>
                <a:gd name="T3" fmla="*/ 206 h 463"/>
                <a:gd name="T4" fmla="*/ 30 w 375"/>
                <a:gd name="T5" fmla="*/ 175 h 463"/>
                <a:gd name="T6" fmla="*/ 36 w 375"/>
                <a:gd name="T7" fmla="*/ 134 h 463"/>
                <a:gd name="T8" fmla="*/ 46 w 375"/>
                <a:gd name="T9" fmla="*/ 129 h 463"/>
                <a:gd name="T10" fmla="*/ 56 w 375"/>
                <a:gd name="T11" fmla="*/ 155 h 463"/>
                <a:gd name="T12" fmla="*/ 61 w 375"/>
                <a:gd name="T13" fmla="*/ 216 h 463"/>
                <a:gd name="T14" fmla="*/ 72 w 375"/>
                <a:gd name="T15" fmla="*/ 268 h 463"/>
                <a:gd name="T16" fmla="*/ 77 w 375"/>
                <a:gd name="T17" fmla="*/ 355 h 463"/>
                <a:gd name="T18" fmla="*/ 87 w 375"/>
                <a:gd name="T19" fmla="*/ 412 h 463"/>
                <a:gd name="T20" fmla="*/ 92 w 375"/>
                <a:gd name="T21" fmla="*/ 463 h 463"/>
                <a:gd name="T22" fmla="*/ 108 w 375"/>
                <a:gd name="T23" fmla="*/ 417 h 463"/>
                <a:gd name="T24" fmla="*/ 113 w 375"/>
                <a:gd name="T25" fmla="*/ 319 h 463"/>
                <a:gd name="T26" fmla="*/ 123 w 375"/>
                <a:gd name="T27" fmla="*/ 237 h 463"/>
                <a:gd name="T28" fmla="*/ 128 w 375"/>
                <a:gd name="T29" fmla="*/ 149 h 463"/>
                <a:gd name="T30" fmla="*/ 139 w 375"/>
                <a:gd name="T31" fmla="*/ 113 h 463"/>
                <a:gd name="T32" fmla="*/ 144 w 375"/>
                <a:gd name="T33" fmla="*/ 83 h 463"/>
                <a:gd name="T34" fmla="*/ 154 w 375"/>
                <a:gd name="T35" fmla="*/ 67 h 463"/>
                <a:gd name="T36" fmla="*/ 164 w 375"/>
                <a:gd name="T37" fmla="*/ 88 h 463"/>
                <a:gd name="T38" fmla="*/ 175 w 375"/>
                <a:gd name="T39" fmla="*/ 129 h 463"/>
                <a:gd name="T40" fmla="*/ 180 w 375"/>
                <a:gd name="T41" fmla="*/ 211 h 463"/>
                <a:gd name="T42" fmla="*/ 190 w 375"/>
                <a:gd name="T43" fmla="*/ 252 h 463"/>
                <a:gd name="T44" fmla="*/ 200 w 375"/>
                <a:gd name="T45" fmla="*/ 258 h 463"/>
                <a:gd name="T46" fmla="*/ 205 w 375"/>
                <a:gd name="T47" fmla="*/ 227 h 463"/>
                <a:gd name="T48" fmla="*/ 216 w 375"/>
                <a:gd name="T49" fmla="*/ 180 h 463"/>
                <a:gd name="T50" fmla="*/ 221 w 375"/>
                <a:gd name="T51" fmla="*/ 88 h 463"/>
                <a:gd name="T52" fmla="*/ 231 w 375"/>
                <a:gd name="T53" fmla="*/ 47 h 463"/>
                <a:gd name="T54" fmla="*/ 236 w 375"/>
                <a:gd name="T55" fmla="*/ 10 h 463"/>
                <a:gd name="T56" fmla="*/ 247 w 375"/>
                <a:gd name="T57" fmla="*/ 0 h 463"/>
                <a:gd name="T58" fmla="*/ 257 w 375"/>
                <a:gd name="T59" fmla="*/ 16 h 463"/>
                <a:gd name="T60" fmla="*/ 262 w 375"/>
                <a:gd name="T61" fmla="*/ 57 h 463"/>
                <a:gd name="T62" fmla="*/ 272 w 375"/>
                <a:gd name="T63" fmla="*/ 88 h 463"/>
                <a:gd name="T64" fmla="*/ 278 w 375"/>
                <a:gd name="T65" fmla="*/ 129 h 463"/>
                <a:gd name="T66" fmla="*/ 288 w 375"/>
                <a:gd name="T67" fmla="*/ 160 h 463"/>
                <a:gd name="T68" fmla="*/ 298 w 375"/>
                <a:gd name="T69" fmla="*/ 191 h 463"/>
                <a:gd name="T70" fmla="*/ 308 w 375"/>
                <a:gd name="T71" fmla="*/ 180 h 463"/>
                <a:gd name="T72" fmla="*/ 324 w 375"/>
                <a:gd name="T73" fmla="*/ 165 h 463"/>
                <a:gd name="T74" fmla="*/ 334 w 375"/>
                <a:gd name="T75" fmla="*/ 149 h 463"/>
                <a:gd name="T76" fmla="*/ 339 w 375"/>
                <a:gd name="T77" fmla="*/ 124 h 463"/>
                <a:gd name="T78" fmla="*/ 350 w 375"/>
                <a:gd name="T79" fmla="*/ 98 h 463"/>
                <a:gd name="T80" fmla="*/ 355 w 375"/>
                <a:gd name="T81" fmla="*/ 67 h 463"/>
                <a:gd name="T82" fmla="*/ 370 w 375"/>
                <a:gd name="T83" fmla="*/ 77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5" h="463">
                  <a:moveTo>
                    <a:pt x="0" y="247"/>
                  </a:moveTo>
                  <a:lnTo>
                    <a:pt x="5" y="247"/>
                  </a:lnTo>
                  <a:lnTo>
                    <a:pt x="15" y="237"/>
                  </a:lnTo>
                  <a:lnTo>
                    <a:pt x="15" y="227"/>
                  </a:lnTo>
                  <a:lnTo>
                    <a:pt x="20" y="221"/>
                  </a:lnTo>
                  <a:lnTo>
                    <a:pt x="20" y="206"/>
                  </a:lnTo>
                  <a:lnTo>
                    <a:pt x="25" y="201"/>
                  </a:lnTo>
                  <a:lnTo>
                    <a:pt x="25" y="180"/>
                  </a:lnTo>
                  <a:lnTo>
                    <a:pt x="30" y="175"/>
                  </a:lnTo>
                  <a:lnTo>
                    <a:pt x="30" y="160"/>
                  </a:lnTo>
                  <a:lnTo>
                    <a:pt x="36" y="149"/>
                  </a:lnTo>
                  <a:lnTo>
                    <a:pt x="36" y="134"/>
                  </a:lnTo>
                  <a:lnTo>
                    <a:pt x="46" y="124"/>
                  </a:lnTo>
                  <a:lnTo>
                    <a:pt x="41" y="124"/>
                  </a:lnTo>
                  <a:lnTo>
                    <a:pt x="46" y="129"/>
                  </a:lnTo>
                  <a:lnTo>
                    <a:pt x="51" y="134"/>
                  </a:lnTo>
                  <a:lnTo>
                    <a:pt x="51" y="149"/>
                  </a:lnTo>
                  <a:lnTo>
                    <a:pt x="56" y="155"/>
                  </a:lnTo>
                  <a:lnTo>
                    <a:pt x="56" y="180"/>
                  </a:lnTo>
                  <a:lnTo>
                    <a:pt x="61" y="185"/>
                  </a:lnTo>
                  <a:lnTo>
                    <a:pt x="61" y="216"/>
                  </a:lnTo>
                  <a:lnTo>
                    <a:pt x="66" y="227"/>
                  </a:lnTo>
                  <a:lnTo>
                    <a:pt x="66" y="258"/>
                  </a:lnTo>
                  <a:lnTo>
                    <a:pt x="72" y="268"/>
                  </a:lnTo>
                  <a:lnTo>
                    <a:pt x="72" y="309"/>
                  </a:lnTo>
                  <a:lnTo>
                    <a:pt x="77" y="319"/>
                  </a:lnTo>
                  <a:lnTo>
                    <a:pt x="77" y="355"/>
                  </a:lnTo>
                  <a:lnTo>
                    <a:pt x="82" y="371"/>
                  </a:lnTo>
                  <a:lnTo>
                    <a:pt x="82" y="402"/>
                  </a:lnTo>
                  <a:lnTo>
                    <a:pt x="87" y="412"/>
                  </a:lnTo>
                  <a:lnTo>
                    <a:pt x="87" y="448"/>
                  </a:lnTo>
                  <a:lnTo>
                    <a:pt x="92" y="453"/>
                  </a:lnTo>
                  <a:lnTo>
                    <a:pt x="92" y="463"/>
                  </a:lnTo>
                  <a:lnTo>
                    <a:pt x="103" y="453"/>
                  </a:lnTo>
                  <a:lnTo>
                    <a:pt x="103" y="427"/>
                  </a:lnTo>
                  <a:lnTo>
                    <a:pt x="108" y="417"/>
                  </a:lnTo>
                  <a:lnTo>
                    <a:pt x="108" y="381"/>
                  </a:lnTo>
                  <a:lnTo>
                    <a:pt x="113" y="366"/>
                  </a:lnTo>
                  <a:lnTo>
                    <a:pt x="113" y="319"/>
                  </a:lnTo>
                  <a:lnTo>
                    <a:pt x="118" y="299"/>
                  </a:lnTo>
                  <a:lnTo>
                    <a:pt x="118" y="252"/>
                  </a:lnTo>
                  <a:lnTo>
                    <a:pt x="123" y="237"/>
                  </a:lnTo>
                  <a:lnTo>
                    <a:pt x="123" y="196"/>
                  </a:lnTo>
                  <a:lnTo>
                    <a:pt x="128" y="180"/>
                  </a:lnTo>
                  <a:lnTo>
                    <a:pt x="128" y="149"/>
                  </a:lnTo>
                  <a:lnTo>
                    <a:pt x="133" y="144"/>
                  </a:lnTo>
                  <a:lnTo>
                    <a:pt x="133" y="119"/>
                  </a:lnTo>
                  <a:lnTo>
                    <a:pt x="139" y="113"/>
                  </a:lnTo>
                  <a:lnTo>
                    <a:pt x="139" y="98"/>
                  </a:lnTo>
                  <a:lnTo>
                    <a:pt x="144" y="93"/>
                  </a:lnTo>
                  <a:lnTo>
                    <a:pt x="144" y="83"/>
                  </a:lnTo>
                  <a:lnTo>
                    <a:pt x="149" y="77"/>
                  </a:lnTo>
                  <a:lnTo>
                    <a:pt x="149" y="72"/>
                  </a:lnTo>
                  <a:lnTo>
                    <a:pt x="154" y="67"/>
                  </a:lnTo>
                  <a:lnTo>
                    <a:pt x="159" y="72"/>
                  </a:lnTo>
                  <a:lnTo>
                    <a:pt x="164" y="77"/>
                  </a:lnTo>
                  <a:lnTo>
                    <a:pt x="164" y="88"/>
                  </a:lnTo>
                  <a:lnTo>
                    <a:pt x="169" y="93"/>
                  </a:lnTo>
                  <a:lnTo>
                    <a:pt x="169" y="119"/>
                  </a:lnTo>
                  <a:lnTo>
                    <a:pt x="175" y="129"/>
                  </a:lnTo>
                  <a:lnTo>
                    <a:pt x="175" y="170"/>
                  </a:lnTo>
                  <a:lnTo>
                    <a:pt x="180" y="180"/>
                  </a:lnTo>
                  <a:lnTo>
                    <a:pt x="180" y="211"/>
                  </a:lnTo>
                  <a:lnTo>
                    <a:pt x="185" y="221"/>
                  </a:lnTo>
                  <a:lnTo>
                    <a:pt x="185" y="247"/>
                  </a:lnTo>
                  <a:lnTo>
                    <a:pt x="190" y="252"/>
                  </a:lnTo>
                  <a:lnTo>
                    <a:pt x="190" y="263"/>
                  </a:lnTo>
                  <a:lnTo>
                    <a:pt x="195" y="263"/>
                  </a:lnTo>
                  <a:lnTo>
                    <a:pt x="200" y="258"/>
                  </a:lnTo>
                  <a:lnTo>
                    <a:pt x="200" y="252"/>
                  </a:lnTo>
                  <a:lnTo>
                    <a:pt x="205" y="247"/>
                  </a:lnTo>
                  <a:lnTo>
                    <a:pt x="205" y="227"/>
                  </a:lnTo>
                  <a:lnTo>
                    <a:pt x="211" y="216"/>
                  </a:lnTo>
                  <a:lnTo>
                    <a:pt x="211" y="191"/>
                  </a:lnTo>
                  <a:lnTo>
                    <a:pt x="216" y="180"/>
                  </a:lnTo>
                  <a:lnTo>
                    <a:pt x="216" y="134"/>
                  </a:lnTo>
                  <a:lnTo>
                    <a:pt x="221" y="124"/>
                  </a:lnTo>
                  <a:lnTo>
                    <a:pt x="221" y="88"/>
                  </a:lnTo>
                  <a:lnTo>
                    <a:pt x="226" y="83"/>
                  </a:lnTo>
                  <a:lnTo>
                    <a:pt x="226" y="52"/>
                  </a:lnTo>
                  <a:lnTo>
                    <a:pt x="231" y="47"/>
                  </a:lnTo>
                  <a:lnTo>
                    <a:pt x="231" y="26"/>
                  </a:lnTo>
                  <a:lnTo>
                    <a:pt x="236" y="21"/>
                  </a:lnTo>
                  <a:lnTo>
                    <a:pt x="236" y="10"/>
                  </a:lnTo>
                  <a:lnTo>
                    <a:pt x="247" y="0"/>
                  </a:lnTo>
                  <a:lnTo>
                    <a:pt x="241" y="0"/>
                  </a:lnTo>
                  <a:lnTo>
                    <a:pt x="247" y="0"/>
                  </a:lnTo>
                  <a:lnTo>
                    <a:pt x="252" y="5"/>
                  </a:lnTo>
                  <a:lnTo>
                    <a:pt x="252" y="10"/>
                  </a:lnTo>
                  <a:lnTo>
                    <a:pt x="257" y="16"/>
                  </a:lnTo>
                  <a:lnTo>
                    <a:pt x="257" y="26"/>
                  </a:lnTo>
                  <a:lnTo>
                    <a:pt x="262" y="36"/>
                  </a:lnTo>
                  <a:lnTo>
                    <a:pt x="262" y="57"/>
                  </a:lnTo>
                  <a:lnTo>
                    <a:pt x="267" y="62"/>
                  </a:lnTo>
                  <a:lnTo>
                    <a:pt x="267" y="83"/>
                  </a:lnTo>
                  <a:lnTo>
                    <a:pt x="272" y="88"/>
                  </a:lnTo>
                  <a:lnTo>
                    <a:pt x="272" y="108"/>
                  </a:lnTo>
                  <a:lnTo>
                    <a:pt x="278" y="113"/>
                  </a:lnTo>
                  <a:lnTo>
                    <a:pt x="278" y="129"/>
                  </a:lnTo>
                  <a:lnTo>
                    <a:pt x="283" y="139"/>
                  </a:lnTo>
                  <a:lnTo>
                    <a:pt x="283" y="155"/>
                  </a:lnTo>
                  <a:lnTo>
                    <a:pt x="288" y="160"/>
                  </a:lnTo>
                  <a:lnTo>
                    <a:pt x="288" y="175"/>
                  </a:lnTo>
                  <a:lnTo>
                    <a:pt x="298" y="185"/>
                  </a:lnTo>
                  <a:lnTo>
                    <a:pt x="298" y="191"/>
                  </a:lnTo>
                  <a:lnTo>
                    <a:pt x="298" y="185"/>
                  </a:lnTo>
                  <a:lnTo>
                    <a:pt x="308" y="185"/>
                  </a:lnTo>
                  <a:lnTo>
                    <a:pt x="308" y="180"/>
                  </a:lnTo>
                  <a:lnTo>
                    <a:pt x="314" y="175"/>
                  </a:lnTo>
                  <a:lnTo>
                    <a:pt x="319" y="170"/>
                  </a:lnTo>
                  <a:lnTo>
                    <a:pt x="324" y="165"/>
                  </a:lnTo>
                  <a:lnTo>
                    <a:pt x="329" y="160"/>
                  </a:lnTo>
                  <a:lnTo>
                    <a:pt x="329" y="155"/>
                  </a:lnTo>
                  <a:lnTo>
                    <a:pt x="334" y="149"/>
                  </a:lnTo>
                  <a:lnTo>
                    <a:pt x="334" y="139"/>
                  </a:lnTo>
                  <a:lnTo>
                    <a:pt x="339" y="134"/>
                  </a:lnTo>
                  <a:lnTo>
                    <a:pt x="339" y="124"/>
                  </a:lnTo>
                  <a:lnTo>
                    <a:pt x="344" y="119"/>
                  </a:lnTo>
                  <a:lnTo>
                    <a:pt x="344" y="103"/>
                  </a:lnTo>
                  <a:lnTo>
                    <a:pt x="350" y="98"/>
                  </a:lnTo>
                  <a:lnTo>
                    <a:pt x="350" y="77"/>
                  </a:lnTo>
                  <a:lnTo>
                    <a:pt x="360" y="67"/>
                  </a:lnTo>
                  <a:lnTo>
                    <a:pt x="355" y="67"/>
                  </a:lnTo>
                  <a:lnTo>
                    <a:pt x="360" y="67"/>
                  </a:lnTo>
                  <a:lnTo>
                    <a:pt x="365" y="72"/>
                  </a:lnTo>
                  <a:lnTo>
                    <a:pt x="370" y="77"/>
                  </a:lnTo>
                  <a:lnTo>
                    <a:pt x="370" y="93"/>
                  </a:lnTo>
                  <a:lnTo>
                    <a:pt x="375" y="98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02" name="Freeform 175"/>
            <p:cNvSpPr>
              <a:spLocks/>
            </p:cNvSpPr>
            <p:nvPr/>
          </p:nvSpPr>
          <p:spPr bwMode="auto">
            <a:xfrm>
              <a:off x="7165975" y="2001838"/>
              <a:ext cx="555625" cy="727075"/>
            </a:xfrm>
            <a:custGeom>
              <a:avLst/>
              <a:gdLst>
                <a:gd name="T0" fmla="*/ 5 w 350"/>
                <a:gd name="T1" fmla="*/ 31 h 458"/>
                <a:gd name="T2" fmla="*/ 11 w 350"/>
                <a:gd name="T3" fmla="*/ 82 h 458"/>
                <a:gd name="T4" fmla="*/ 21 w 350"/>
                <a:gd name="T5" fmla="*/ 128 h 458"/>
                <a:gd name="T6" fmla="*/ 26 w 350"/>
                <a:gd name="T7" fmla="*/ 170 h 458"/>
                <a:gd name="T8" fmla="*/ 36 w 350"/>
                <a:gd name="T9" fmla="*/ 180 h 458"/>
                <a:gd name="T10" fmla="*/ 47 w 350"/>
                <a:gd name="T11" fmla="*/ 159 h 458"/>
                <a:gd name="T12" fmla="*/ 52 w 350"/>
                <a:gd name="T13" fmla="*/ 123 h 458"/>
                <a:gd name="T14" fmla="*/ 62 w 350"/>
                <a:gd name="T15" fmla="*/ 92 h 458"/>
                <a:gd name="T16" fmla="*/ 67 w 350"/>
                <a:gd name="T17" fmla="*/ 56 h 458"/>
                <a:gd name="T18" fmla="*/ 78 w 350"/>
                <a:gd name="T19" fmla="*/ 41 h 458"/>
                <a:gd name="T20" fmla="*/ 93 w 350"/>
                <a:gd name="T21" fmla="*/ 51 h 458"/>
                <a:gd name="T22" fmla="*/ 98 w 350"/>
                <a:gd name="T23" fmla="*/ 77 h 458"/>
                <a:gd name="T24" fmla="*/ 108 w 350"/>
                <a:gd name="T25" fmla="*/ 123 h 458"/>
                <a:gd name="T26" fmla="*/ 114 w 350"/>
                <a:gd name="T27" fmla="*/ 200 h 458"/>
                <a:gd name="T28" fmla="*/ 124 w 350"/>
                <a:gd name="T29" fmla="*/ 247 h 458"/>
                <a:gd name="T30" fmla="*/ 134 w 350"/>
                <a:gd name="T31" fmla="*/ 267 h 458"/>
                <a:gd name="T32" fmla="*/ 144 w 350"/>
                <a:gd name="T33" fmla="*/ 236 h 458"/>
                <a:gd name="T34" fmla="*/ 150 w 350"/>
                <a:gd name="T35" fmla="*/ 149 h 458"/>
                <a:gd name="T36" fmla="*/ 160 w 350"/>
                <a:gd name="T37" fmla="*/ 82 h 458"/>
                <a:gd name="T38" fmla="*/ 165 w 350"/>
                <a:gd name="T39" fmla="*/ 15 h 458"/>
                <a:gd name="T40" fmla="*/ 175 w 350"/>
                <a:gd name="T41" fmla="*/ 5 h 458"/>
                <a:gd name="T42" fmla="*/ 186 w 350"/>
                <a:gd name="T43" fmla="*/ 31 h 458"/>
                <a:gd name="T44" fmla="*/ 191 w 350"/>
                <a:gd name="T45" fmla="*/ 118 h 458"/>
                <a:gd name="T46" fmla="*/ 201 w 350"/>
                <a:gd name="T47" fmla="*/ 185 h 458"/>
                <a:gd name="T48" fmla="*/ 206 w 350"/>
                <a:gd name="T49" fmla="*/ 283 h 458"/>
                <a:gd name="T50" fmla="*/ 216 w 350"/>
                <a:gd name="T51" fmla="*/ 355 h 458"/>
                <a:gd name="T52" fmla="*/ 222 w 350"/>
                <a:gd name="T53" fmla="*/ 427 h 458"/>
                <a:gd name="T54" fmla="*/ 232 w 350"/>
                <a:gd name="T55" fmla="*/ 458 h 458"/>
                <a:gd name="T56" fmla="*/ 242 w 350"/>
                <a:gd name="T57" fmla="*/ 447 h 458"/>
                <a:gd name="T58" fmla="*/ 253 w 350"/>
                <a:gd name="T59" fmla="*/ 427 h 458"/>
                <a:gd name="T60" fmla="*/ 258 w 350"/>
                <a:gd name="T61" fmla="*/ 365 h 458"/>
                <a:gd name="T62" fmla="*/ 268 w 350"/>
                <a:gd name="T63" fmla="*/ 303 h 458"/>
                <a:gd name="T64" fmla="*/ 273 w 350"/>
                <a:gd name="T65" fmla="*/ 206 h 458"/>
                <a:gd name="T66" fmla="*/ 283 w 350"/>
                <a:gd name="T67" fmla="*/ 175 h 458"/>
                <a:gd name="T68" fmla="*/ 289 w 350"/>
                <a:gd name="T69" fmla="*/ 180 h 458"/>
                <a:gd name="T70" fmla="*/ 294 w 350"/>
                <a:gd name="T71" fmla="*/ 236 h 458"/>
                <a:gd name="T72" fmla="*/ 304 w 350"/>
                <a:gd name="T73" fmla="*/ 298 h 458"/>
                <a:gd name="T74" fmla="*/ 309 w 350"/>
                <a:gd name="T75" fmla="*/ 365 h 458"/>
                <a:gd name="T76" fmla="*/ 319 w 350"/>
                <a:gd name="T77" fmla="*/ 355 h 458"/>
                <a:gd name="T78" fmla="*/ 330 w 350"/>
                <a:gd name="T79" fmla="*/ 308 h 458"/>
                <a:gd name="T80" fmla="*/ 335 w 350"/>
                <a:gd name="T81" fmla="*/ 221 h 458"/>
                <a:gd name="T82" fmla="*/ 345 w 350"/>
                <a:gd name="T83" fmla="*/ 17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0" h="458">
                  <a:moveTo>
                    <a:pt x="0" y="10"/>
                  </a:moveTo>
                  <a:lnTo>
                    <a:pt x="0" y="25"/>
                  </a:lnTo>
                  <a:lnTo>
                    <a:pt x="5" y="31"/>
                  </a:lnTo>
                  <a:lnTo>
                    <a:pt x="5" y="51"/>
                  </a:lnTo>
                  <a:lnTo>
                    <a:pt x="11" y="61"/>
                  </a:lnTo>
                  <a:lnTo>
                    <a:pt x="11" y="82"/>
                  </a:lnTo>
                  <a:lnTo>
                    <a:pt x="16" y="92"/>
                  </a:lnTo>
                  <a:lnTo>
                    <a:pt x="16" y="123"/>
                  </a:lnTo>
                  <a:lnTo>
                    <a:pt x="21" y="128"/>
                  </a:lnTo>
                  <a:lnTo>
                    <a:pt x="21" y="149"/>
                  </a:lnTo>
                  <a:lnTo>
                    <a:pt x="26" y="154"/>
                  </a:lnTo>
                  <a:lnTo>
                    <a:pt x="26" y="170"/>
                  </a:lnTo>
                  <a:lnTo>
                    <a:pt x="36" y="180"/>
                  </a:lnTo>
                  <a:lnTo>
                    <a:pt x="31" y="180"/>
                  </a:lnTo>
                  <a:lnTo>
                    <a:pt x="36" y="180"/>
                  </a:lnTo>
                  <a:lnTo>
                    <a:pt x="41" y="175"/>
                  </a:lnTo>
                  <a:lnTo>
                    <a:pt x="41" y="164"/>
                  </a:lnTo>
                  <a:lnTo>
                    <a:pt x="47" y="159"/>
                  </a:lnTo>
                  <a:lnTo>
                    <a:pt x="47" y="144"/>
                  </a:lnTo>
                  <a:lnTo>
                    <a:pt x="52" y="139"/>
                  </a:lnTo>
                  <a:lnTo>
                    <a:pt x="52" y="123"/>
                  </a:lnTo>
                  <a:lnTo>
                    <a:pt x="57" y="118"/>
                  </a:lnTo>
                  <a:lnTo>
                    <a:pt x="57" y="97"/>
                  </a:lnTo>
                  <a:lnTo>
                    <a:pt x="62" y="92"/>
                  </a:lnTo>
                  <a:lnTo>
                    <a:pt x="62" y="77"/>
                  </a:lnTo>
                  <a:lnTo>
                    <a:pt x="67" y="72"/>
                  </a:lnTo>
                  <a:lnTo>
                    <a:pt x="67" y="56"/>
                  </a:lnTo>
                  <a:lnTo>
                    <a:pt x="72" y="51"/>
                  </a:lnTo>
                  <a:lnTo>
                    <a:pt x="72" y="46"/>
                  </a:lnTo>
                  <a:lnTo>
                    <a:pt x="78" y="41"/>
                  </a:lnTo>
                  <a:lnTo>
                    <a:pt x="88" y="41"/>
                  </a:lnTo>
                  <a:lnTo>
                    <a:pt x="88" y="46"/>
                  </a:lnTo>
                  <a:lnTo>
                    <a:pt x="93" y="51"/>
                  </a:lnTo>
                  <a:lnTo>
                    <a:pt x="93" y="56"/>
                  </a:lnTo>
                  <a:lnTo>
                    <a:pt x="98" y="61"/>
                  </a:lnTo>
                  <a:lnTo>
                    <a:pt x="98" y="77"/>
                  </a:lnTo>
                  <a:lnTo>
                    <a:pt x="103" y="82"/>
                  </a:lnTo>
                  <a:lnTo>
                    <a:pt x="103" y="113"/>
                  </a:lnTo>
                  <a:lnTo>
                    <a:pt x="108" y="123"/>
                  </a:lnTo>
                  <a:lnTo>
                    <a:pt x="108" y="154"/>
                  </a:lnTo>
                  <a:lnTo>
                    <a:pt x="114" y="164"/>
                  </a:lnTo>
                  <a:lnTo>
                    <a:pt x="114" y="200"/>
                  </a:lnTo>
                  <a:lnTo>
                    <a:pt x="119" y="211"/>
                  </a:lnTo>
                  <a:lnTo>
                    <a:pt x="119" y="242"/>
                  </a:lnTo>
                  <a:lnTo>
                    <a:pt x="124" y="247"/>
                  </a:lnTo>
                  <a:lnTo>
                    <a:pt x="124" y="267"/>
                  </a:lnTo>
                  <a:lnTo>
                    <a:pt x="129" y="272"/>
                  </a:lnTo>
                  <a:lnTo>
                    <a:pt x="134" y="267"/>
                  </a:lnTo>
                  <a:lnTo>
                    <a:pt x="139" y="262"/>
                  </a:lnTo>
                  <a:lnTo>
                    <a:pt x="139" y="247"/>
                  </a:lnTo>
                  <a:lnTo>
                    <a:pt x="144" y="236"/>
                  </a:lnTo>
                  <a:lnTo>
                    <a:pt x="144" y="200"/>
                  </a:lnTo>
                  <a:lnTo>
                    <a:pt x="150" y="190"/>
                  </a:lnTo>
                  <a:lnTo>
                    <a:pt x="150" y="149"/>
                  </a:lnTo>
                  <a:lnTo>
                    <a:pt x="155" y="133"/>
                  </a:lnTo>
                  <a:lnTo>
                    <a:pt x="155" y="92"/>
                  </a:lnTo>
                  <a:lnTo>
                    <a:pt x="160" y="82"/>
                  </a:lnTo>
                  <a:lnTo>
                    <a:pt x="160" y="46"/>
                  </a:lnTo>
                  <a:lnTo>
                    <a:pt x="165" y="41"/>
                  </a:lnTo>
                  <a:lnTo>
                    <a:pt x="165" y="15"/>
                  </a:lnTo>
                  <a:lnTo>
                    <a:pt x="170" y="10"/>
                  </a:lnTo>
                  <a:lnTo>
                    <a:pt x="170" y="0"/>
                  </a:lnTo>
                  <a:lnTo>
                    <a:pt x="175" y="5"/>
                  </a:lnTo>
                  <a:lnTo>
                    <a:pt x="180" y="10"/>
                  </a:lnTo>
                  <a:lnTo>
                    <a:pt x="180" y="25"/>
                  </a:lnTo>
                  <a:lnTo>
                    <a:pt x="186" y="31"/>
                  </a:lnTo>
                  <a:lnTo>
                    <a:pt x="186" y="56"/>
                  </a:lnTo>
                  <a:lnTo>
                    <a:pt x="191" y="67"/>
                  </a:lnTo>
                  <a:lnTo>
                    <a:pt x="191" y="118"/>
                  </a:lnTo>
                  <a:lnTo>
                    <a:pt x="196" y="128"/>
                  </a:lnTo>
                  <a:lnTo>
                    <a:pt x="196" y="170"/>
                  </a:lnTo>
                  <a:lnTo>
                    <a:pt x="201" y="185"/>
                  </a:lnTo>
                  <a:lnTo>
                    <a:pt x="201" y="226"/>
                  </a:lnTo>
                  <a:lnTo>
                    <a:pt x="206" y="242"/>
                  </a:lnTo>
                  <a:lnTo>
                    <a:pt x="206" y="283"/>
                  </a:lnTo>
                  <a:lnTo>
                    <a:pt x="211" y="298"/>
                  </a:lnTo>
                  <a:lnTo>
                    <a:pt x="211" y="339"/>
                  </a:lnTo>
                  <a:lnTo>
                    <a:pt x="216" y="355"/>
                  </a:lnTo>
                  <a:lnTo>
                    <a:pt x="216" y="391"/>
                  </a:lnTo>
                  <a:lnTo>
                    <a:pt x="222" y="401"/>
                  </a:lnTo>
                  <a:lnTo>
                    <a:pt x="222" y="427"/>
                  </a:lnTo>
                  <a:lnTo>
                    <a:pt x="227" y="437"/>
                  </a:lnTo>
                  <a:lnTo>
                    <a:pt x="227" y="453"/>
                  </a:lnTo>
                  <a:lnTo>
                    <a:pt x="232" y="458"/>
                  </a:lnTo>
                  <a:lnTo>
                    <a:pt x="237" y="458"/>
                  </a:lnTo>
                  <a:lnTo>
                    <a:pt x="242" y="453"/>
                  </a:lnTo>
                  <a:lnTo>
                    <a:pt x="242" y="447"/>
                  </a:lnTo>
                  <a:lnTo>
                    <a:pt x="247" y="442"/>
                  </a:lnTo>
                  <a:lnTo>
                    <a:pt x="247" y="432"/>
                  </a:lnTo>
                  <a:lnTo>
                    <a:pt x="253" y="427"/>
                  </a:lnTo>
                  <a:lnTo>
                    <a:pt x="253" y="406"/>
                  </a:lnTo>
                  <a:lnTo>
                    <a:pt x="258" y="396"/>
                  </a:lnTo>
                  <a:lnTo>
                    <a:pt x="258" y="365"/>
                  </a:lnTo>
                  <a:lnTo>
                    <a:pt x="263" y="355"/>
                  </a:lnTo>
                  <a:lnTo>
                    <a:pt x="263" y="314"/>
                  </a:lnTo>
                  <a:lnTo>
                    <a:pt x="268" y="303"/>
                  </a:lnTo>
                  <a:lnTo>
                    <a:pt x="268" y="262"/>
                  </a:lnTo>
                  <a:lnTo>
                    <a:pt x="273" y="252"/>
                  </a:lnTo>
                  <a:lnTo>
                    <a:pt x="273" y="206"/>
                  </a:lnTo>
                  <a:lnTo>
                    <a:pt x="278" y="195"/>
                  </a:lnTo>
                  <a:lnTo>
                    <a:pt x="278" y="180"/>
                  </a:lnTo>
                  <a:lnTo>
                    <a:pt x="283" y="175"/>
                  </a:lnTo>
                  <a:lnTo>
                    <a:pt x="283" y="170"/>
                  </a:lnTo>
                  <a:lnTo>
                    <a:pt x="283" y="175"/>
                  </a:lnTo>
                  <a:lnTo>
                    <a:pt x="289" y="180"/>
                  </a:lnTo>
                  <a:lnTo>
                    <a:pt x="289" y="195"/>
                  </a:lnTo>
                  <a:lnTo>
                    <a:pt x="294" y="200"/>
                  </a:lnTo>
                  <a:lnTo>
                    <a:pt x="294" y="236"/>
                  </a:lnTo>
                  <a:lnTo>
                    <a:pt x="299" y="247"/>
                  </a:lnTo>
                  <a:lnTo>
                    <a:pt x="299" y="283"/>
                  </a:lnTo>
                  <a:lnTo>
                    <a:pt x="304" y="298"/>
                  </a:lnTo>
                  <a:lnTo>
                    <a:pt x="304" y="334"/>
                  </a:lnTo>
                  <a:lnTo>
                    <a:pt x="309" y="344"/>
                  </a:lnTo>
                  <a:lnTo>
                    <a:pt x="309" y="365"/>
                  </a:lnTo>
                  <a:lnTo>
                    <a:pt x="319" y="375"/>
                  </a:lnTo>
                  <a:lnTo>
                    <a:pt x="314" y="375"/>
                  </a:lnTo>
                  <a:lnTo>
                    <a:pt x="319" y="355"/>
                  </a:lnTo>
                  <a:lnTo>
                    <a:pt x="325" y="344"/>
                  </a:lnTo>
                  <a:lnTo>
                    <a:pt x="325" y="319"/>
                  </a:lnTo>
                  <a:lnTo>
                    <a:pt x="330" y="308"/>
                  </a:lnTo>
                  <a:lnTo>
                    <a:pt x="330" y="272"/>
                  </a:lnTo>
                  <a:lnTo>
                    <a:pt x="335" y="257"/>
                  </a:lnTo>
                  <a:lnTo>
                    <a:pt x="335" y="221"/>
                  </a:lnTo>
                  <a:lnTo>
                    <a:pt x="340" y="211"/>
                  </a:lnTo>
                  <a:lnTo>
                    <a:pt x="340" y="180"/>
                  </a:lnTo>
                  <a:lnTo>
                    <a:pt x="345" y="170"/>
                  </a:lnTo>
                  <a:lnTo>
                    <a:pt x="345" y="144"/>
                  </a:lnTo>
                  <a:lnTo>
                    <a:pt x="350" y="13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03" name="Freeform 176"/>
            <p:cNvSpPr>
              <a:spLocks/>
            </p:cNvSpPr>
            <p:nvPr/>
          </p:nvSpPr>
          <p:spPr bwMode="auto">
            <a:xfrm>
              <a:off x="7721600" y="1495425"/>
              <a:ext cx="573088" cy="1625600"/>
            </a:xfrm>
            <a:custGeom>
              <a:avLst/>
              <a:gdLst>
                <a:gd name="T0" fmla="*/ 11 w 361"/>
                <a:gd name="T1" fmla="*/ 427 h 1024"/>
                <a:gd name="T2" fmla="*/ 21 w 361"/>
                <a:gd name="T3" fmla="*/ 437 h 1024"/>
                <a:gd name="T4" fmla="*/ 31 w 361"/>
                <a:gd name="T5" fmla="*/ 432 h 1024"/>
                <a:gd name="T6" fmla="*/ 36 w 361"/>
                <a:gd name="T7" fmla="*/ 370 h 1024"/>
                <a:gd name="T8" fmla="*/ 47 w 361"/>
                <a:gd name="T9" fmla="*/ 293 h 1024"/>
                <a:gd name="T10" fmla="*/ 52 w 361"/>
                <a:gd name="T11" fmla="*/ 169 h 1024"/>
                <a:gd name="T12" fmla="*/ 62 w 361"/>
                <a:gd name="T13" fmla="*/ 87 h 1024"/>
                <a:gd name="T14" fmla="*/ 72 w 361"/>
                <a:gd name="T15" fmla="*/ 67 h 1024"/>
                <a:gd name="T16" fmla="*/ 78 w 361"/>
                <a:gd name="T17" fmla="*/ 113 h 1024"/>
                <a:gd name="T18" fmla="*/ 88 w 361"/>
                <a:gd name="T19" fmla="*/ 159 h 1024"/>
                <a:gd name="T20" fmla="*/ 93 w 361"/>
                <a:gd name="T21" fmla="*/ 200 h 1024"/>
                <a:gd name="T22" fmla="*/ 103 w 361"/>
                <a:gd name="T23" fmla="*/ 195 h 1024"/>
                <a:gd name="T24" fmla="*/ 119 w 361"/>
                <a:gd name="T25" fmla="*/ 200 h 1024"/>
                <a:gd name="T26" fmla="*/ 124 w 361"/>
                <a:gd name="T27" fmla="*/ 247 h 1024"/>
                <a:gd name="T28" fmla="*/ 134 w 361"/>
                <a:gd name="T29" fmla="*/ 293 h 1024"/>
                <a:gd name="T30" fmla="*/ 139 w 361"/>
                <a:gd name="T31" fmla="*/ 370 h 1024"/>
                <a:gd name="T32" fmla="*/ 150 w 361"/>
                <a:gd name="T33" fmla="*/ 380 h 1024"/>
                <a:gd name="T34" fmla="*/ 160 w 361"/>
                <a:gd name="T35" fmla="*/ 329 h 1024"/>
                <a:gd name="T36" fmla="*/ 165 w 361"/>
                <a:gd name="T37" fmla="*/ 211 h 1024"/>
                <a:gd name="T38" fmla="*/ 175 w 361"/>
                <a:gd name="T39" fmla="*/ 128 h 1024"/>
                <a:gd name="T40" fmla="*/ 180 w 361"/>
                <a:gd name="T41" fmla="*/ 41 h 1024"/>
                <a:gd name="T42" fmla="*/ 196 w 361"/>
                <a:gd name="T43" fmla="*/ 0 h 1024"/>
                <a:gd name="T44" fmla="*/ 201 w 361"/>
                <a:gd name="T45" fmla="*/ 10 h 1024"/>
                <a:gd name="T46" fmla="*/ 206 w 361"/>
                <a:gd name="T47" fmla="*/ 87 h 1024"/>
                <a:gd name="T48" fmla="*/ 216 w 361"/>
                <a:gd name="T49" fmla="*/ 185 h 1024"/>
                <a:gd name="T50" fmla="*/ 222 w 361"/>
                <a:gd name="T51" fmla="*/ 355 h 1024"/>
                <a:gd name="T52" fmla="*/ 232 w 361"/>
                <a:gd name="T53" fmla="*/ 494 h 1024"/>
                <a:gd name="T54" fmla="*/ 237 w 361"/>
                <a:gd name="T55" fmla="*/ 622 h 1024"/>
                <a:gd name="T56" fmla="*/ 252 w 361"/>
                <a:gd name="T57" fmla="*/ 669 h 1024"/>
                <a:gd name="T58" fmla="*/ 263 w 361"/>
                <a:gd name="T59" fmla="*/ 658 h 1024"/>
                <a:gd name="T60" fmla="*/ 273 w 361"/>
                <a:gd name="T61" fmla="*/ 648 h 1024"/>
                <a:gd name="T62" fmla="*/ 283 w 361"/>
                <a:gd name="T63" fmla="*/ 643 h 1024"/>
                <a:gd name="T64" fmla="*/ 289 w 361"/>
                <a:gd name="T65" fmla="*/ 607 h 1024"/>
                <a:gd name="T66" fmla="*/ 299 w 361"/>
                <a:gd name="T67" fmla="*/ 545 h 1024"/>
                <a:gd name="T68" fmla="*/ 304 w 361"/>
                <a:gd name="T69" fmla="*/ 458 h 1024"/>
                <a:gd name="T70" fmla="*/ 314 w 361"/>
                <a:gd name="T71" fmla="*/ 416 h 1024"/>
                <a:gd name="T72" fmla="*/ 319 w 361"/>
                <a:gd name="T73" fmla="*/ 427 h 1024"/>
                <a:gd name="T74" fmla="*/ 325 w 361"/>
                <a:gd name="T75" fmla="*/ 499 h 1024"/>
                <a:gd name="T76" fmla="*/ 335 w 361"/>
                <a:gd name="T77" fmla="*/ 571 h 1024"/>
                <a:gd name="T78" fmla="*/ 340 w 361"/>
                <a:gd name="T79" fmla="*/ 699 h 1024"/>
                <a:gd name="T80" fmla="*/ 350 w 361"/>
                <a:gd name="T81" fmla="*/ 823 h 1024"/>
                <a:gd name="T82" fmla="*/ 355 w 361"/>
                <a:gd name="T83" fmla="*/ 993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1" h="1024">
                  <a:moveTo>
                    <a:pt x="0" y="458"/>
                  </a:moveTo>
                  <a:lnTo>
                    <a:pt x="0" y="437"/>
                  </a:lnTo>
                  <a:lnTo>
                    <a:pt x="11" y="427"/>
                  </a:lnTo>
                  <a:lnTo>
                    <a:pt x="11" y="422"/>
                  </a:lnTo>
                  <a:lnTo>
                    <a:pt x="11" y="427"/>
                  </a:lnTo>
                  <a:lnTo>
                    <a:pt x="21" y="437"/>
                  </a:lnTo>
                  <a:lnTo>
                    <a:pt x="21" y="442"/>
                  </a:lnTo>
                  <a:lnTo>
                    <a:pt x="26" y="437"/>
                  </a:lnTo>
                  <a:lnTo>
                    <a:pt x="31" y="432"/>
                  </a:lnTo>
                  <a:lnTo>
                    <a:pt x="31" y="411"/>
                  </a:lnTo>
                  <a:lnTo>
                    <a:pt x="36" y="401"/>
                  </a:lnTo>
                  <a:lnTo>
                    <a:pt x="36" y="370"/>
                  </a:lnTo>
                  <a:lnTo>
                    <a:pt x="41" y="355"/>
                  </a:lnTo>
                  <a:lnTo>
                    <a:pt x="41" y="308"/>
                  </a:lnTo>
                  <a:lnTo>
                    <a:pt x="47" y="293"/>
                  </a:lnTo>
                  <a:lnTo>
                    <a:pt x="47" y="241"/>
                  </a:lnTo>
                  <a:lnTo>
                    <a:pt x="52" y="221"/>
                  </a:lnTo>
                  <a:lnTo>
                    <a:pt x="52" y="169"/>
                  </a:lnTo>
                  <a:lnTo>
                    <a:pt x="57" y="154"/>
                  </a:lnTo>
                  <a:lnTo>
                    <a:pt x="57" y="97"/>
                  </a:lnTo>
                  <a:lnTo>
                    <a:pt x="62" y="87"/>
                  </a:lnTo>
                  <a:lnTo>
                    <a:pt x="62" y="67"/>
                  </a:lnTo>
                  <a:lnTo>
                    <a:pt x="67" y="61"/>
                  </a:lnTo>
                  <a:lnTo>
                    <a:pt x="72" y="67"/>
                  </a:lnTo>
                  <a:lnTo>
                    <a:pt x="72" y="82"/>
                  </a:lnTo>
                  <a:lnTo>
                    <a:pt x="78" y="87"/>
                  </a:lnTo>
                  <a:lnTo>
                    <a:pt x="78" y="113"/>
                  </a:lnTo>
                  <a:lnTo>
                    <a:pt x="83" y="123"/>
                  </a:lnTo>
                  <a:lnTo>
                    <a:pt x="83" y="149"/>
                  </a:lnTo>
                  <a:lnTo>
                    <a:pt x="88" y="159"/>
                  </a:lnTo>
                  <a:lnTo>
                    <a:pt x="88" y="180"/>
                  </a:lnTo>
                  <a:lnTo>
                    <a:pt x="93" y="185"/>
                  </a:lnTo>
                  <a:lnTo>
                    <a:pt x="93" y="200"/>
                  </a:lnTo>
                  <a:lnTo>
                    <a:pt x="98" y="205"/>
                  </a:lnTo>
                  <a:lnTo>
                    <a:pt x="98" y="200"/>
                  </a:lnTo>
                  <a:lnTo>
                    <a:pt x="103" y="195"/>
                  </a:lnTo>
                  <a:lnTo>
                    <a:pt x="108" y="190"/>
                  </a:lnTo>
                  <a:lnTo>
                    <a:pt x="114" y="195"/>
                  </a:lnTo>
                  <a:lnTo>
                    <a:pt x="119" y="200"/>
                  </a:lnTo>
                  <a:lnTo>
                    <a:pt x="119" y="211"/>
                  </a:lnTo>
                  <a:lnTo>
                    <a:pt x="124" y="221"/>
                  </a:lnTo>
                  <a:lnTo>
                    <a:pt x="124" y="247"/>
                  </a:lnTo>
                  <a:lnTo>
                    <a:pt x="129" y="252"/>
                  </a:lnTo>
                  <a:lnTo>
                    <a:pt x="129" y="283"/>
                  </a:lnTo>
                  <a:lnTo>
                    <a:pt x="134" y="293"/>
                  </a:lnTo>
                  <a:lnTo>
                    <a:pt x="134" y="324"/>
                  </a:lnTo>
                  <a:lnTo>
                    <a:pt x="139" y="334"/>
                  </a:lnTo>
                  <a:lnTo>
                    <a:pt x="139" y="370"/>
                  </a:lnTo>
                  <a:lnTo>
                    <a:pt x="144" y="375"/>
                  </a:lnTo>
                  <a:lnTo>
                    <a:pt x="144" y="386"/>
                  </a:lnTo>
                  <a:lnTo>
                    <a:pt x="150" y="380"/>
                  </a:lnTo>
                  <a:lnTo>
                    <a:pt x="155" y="375"/>
                  </a:lnTo>
                  <a:lnTo>
                    <a:pt x="155" y="344"/>
                  </a:lnTo>
                  <a:lnTo>
                    <a:pt x="160" y="329"/>
                  </a:lnTo>
                  <a:lnTo>
                    <a:pt x="160" y="283"/>
                  </a:lnTo>
                  <a:lnTo>
                    <a:pt x="165" y="267"/>
                  </a:lnTo>
                  <a:lnTo>
                    <a:pt x="165" y="211"/>
                  </a:lnTo>
                  <a:lnTo>
                    <a:pt x="170" y="195"/>
                  </a:lnTo>
                  <a:lnTo>
                    <a:pt x="170" y="139"/>
                  </a:lnTo>
                  <a:lnTo>
                    <a:pt x="175" y="128"/>
                  </a:lnTo>
                  <a:lnTo>
                    <a:pt x="175" y="82"/>
                  </a:lnTo>
                  <a:lnTo>
                    <a:pt x="180" y="72"/>
                  </a:lnTo>
                  <a:lnTo>
                    <a:pt x="180" y="41"/>
                  </a:lnTo>
                  <a:lnTo>
                    <a:pt x="186" y="36"/>
                  </a:lnTo>
                  <a:lnTo>
                    <a:pt x="186" y="10"/>
                  </a:lnTo>
                  <a:lnTo>
                    <a:pt x="196" y="0"/>
                  </a:lnTo>
                  <a:lnTo>
                    <a:pt x="191" y="0"/>
                  </a:lnTo>
                  <a:lnTo>
                    <a:pt x="196" y="5"/>
                  </a:lnTo>
                  <a:lnTo>
                    <a:pt x="201" y="10"/>
                  </a:lnTo>
                  <a:lnTo>
                    <a:pt x="201" y="36"/>
                  </a:lnTo>
                  <a:lnTo>
                    <a:pt x="206" y="46"/>
                  </a:lnTo>
                  <a:lnTo>
                    <a:pt x="206" y="87"/>
                  </a:lnTo>
                  <a:lnTo>
                    <a:pt x="211" y="108"/>
                  </a:lnTo>
                  <a:lnTo>
                    <a:pt x="211" y="164"/>
                  </a:lnTo>
                  <a:lnTo>
                    <a:pt x="216" y="185"/>
                  </a:lnTo>
                  <a:lnTo>
                    <a:pt x="216" y="257"/>
                  </a:lnTo>
                  <a:lnTo>
                    <a:pt x="222" y="278"/>
                  </a:lnTo>
                  <a:lnTo>
                    <a:pt x="222" y="355"/>
                  </a:lnTo>
                  <a:lnTo>
                    <a:pt x="227" y="375"/>
                  </a:lnTo>
                  <a:lnTo>
                    <a:pt x="227" y="473"/>
                  </a:lnTo>
                  <a:lnTo>
                    <a:pt x="232" y="494"/>
                  </a:lnTo>
                  <a:lnTo>
                    <a:pt x="232" y="561"/>
                  </a:lnTo>
                  <a:lnTo>
                    <a:pt x="237" y="576"/>
                  </a:lnTo>
                  <a:lnTo>
                    <a:pt x="237" y="622"/>
                  </a:lnTo>
                  <a:lnTo>
                    <a:pt x="242" y="633"/>
                  </a:lnTo>
                  <a:lnTo>
                    <a:pt x="242" y="658"/>
                  </a:lnTo>
                  <a:lnTo>
                    <a:pt x="252" y="669"/>
                  </a:lnTo>
                  <a:lnTo>
                    <a:pt x="247" y="669"/>
                  </a:lnTo>
                  <a:lnTo>
                    <a:pt x="252" y="669"/>
                  </a:lnTo>
                  <a:lnTo>
                    <a:pt x="263" y="658"/>
                  </a:lnTo>
                  <a:lnTo>
                    <a:pt x="263" y="653"/>
                  </a:lnTo>
                  <a:lnTo>
                    <a:pt x="268" y="653"/>
                  </a:lnTo>
                  <a:lnTo>
                    <a:pt x="273" y="648"/>
                  </a:lnTo>
                  <a:lnTo>
                    <a:pt x="278" y="643"/>
                  </a:lnTo>
                  <a:lnTo>
                    <a:pt x="283" y="638"/>
                  </a:lnTo>
                  <a:lnTo>
                    <a:pt x="283" y="643"/>
                  </a:lnTo>
                  <a:lnTo>
                    <a:pt x="283" y="633"/>
                  </a:lnTo>
                  <a:lnTo>
                    <a:pt x="289" y="627"/>
                  </a:lnTo>
                  <a:lnTo>
                    <a:pt x="289" y="607"/>
                  </a:lnTo>
                  <a:lnTo>
                    <a:pt x="294" y="597"/>
                  </a:lnTo>
                  <a:lnTo>
                    <a:pt x="294" y="561"/>
                  </a:lnTo>
                  <a:lnTo>
                    <a:pt x="299" y="545"/>
                  </a:lnTo>
                  <a:lnTo>
                    <a:pt x="299" y="509"/>
                  </a:lnTo>
                  <a:lnTo>
                    <a:pt x="304" y="494"/>
                  </a:lnTo>
                  <a:lnTo>
                    <a:pt x="304" y="458"/>
                  </a:lnTo>
                  <a:lnTo>
                    <a:pt x="309" y="447"/>
                  </a:lnTo>
                  <a:lnTo>
                    <a:pt x="309" y="422"/>
                  </a:lnTo>
                  <a:lnTo>
                    <a:pt x="314" y="416"/>
                  </a:lnTo>
                  <a:lnTo>
                    <a:pt x="314" y="411"/>
                  </a:lnTo>
                  <a:lnTo>
                    <a:pt x="314" y="422"/>
                  </a:lnTo>
                  <a:lnTo>
                    <a:pt x="319" y="427"/>
                  </a:lnTo>
                  <a:lnTo>
                    <a:pt x="319" y="452"/>
                  </a:lnTo>
                  <a:lnTo>
                    <a:pt x="325" y="463"/>
                  </a:lnTo>
                  <a:lnTo>
                    <a:pt x="325" y="499"/>
                  </a:lnTo>
                  <a:lnTo>
                    <a:pt x="330" y="509"/>
                  </a:lnTo>
                  <a:lnTo>
                    <a:pt x="330" y="550"/>
                  </a:lnTo>
                  <a:lnTo>
                    <a:pt x="335" y="571"/>
                  </a:lnTo>
                  <a:lnTo>
                    <a:pt x="335" y="612"/>
                  </a:lnTo>
                  <a:lnTo>
                    <a:pt x="340" y="633"/>
                  </a:lnTo>
                  <a:lnTo>
                    <a:pt x="340" y="699"/>
                  </a:lnTo>
                  <a:lnTo>
                    <a:pt x="345" y="720"/>
                  </a:lnTo>
                  <a:lnTo>
                    <a:pt x="345" y="797"/>
                  </a:lnTo>
                  <a:lnTo>
                    <a:pt x="350" y="823"/>
                  </a:lnTo>
                  <a:lnTo>
                    <a:pt x="350" y="900"/>
                  </a:lnTo>
                  <a:lnTo>
                    <a:pt x="355" y="921"/>
                  </a:lnTo>
                  <a:lnTo>
                    <a:pt x="355" y="993"/>
                  </a:lnTo>
                  <a:lnTo>
                    <a:pt x="361" y="1003"/>
                  </a:lnTo>
                  <a:lnTo>
                    <a:pt x="361" y="1024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04" name="Freeform 177"/>
            <p:cNvSpPr>
              <a:spLocks/>
            </p:cNvSpPr>
            <p:nvPr/>
          </p:nvSpPr>
          <p:spPr bwMode="auto">
            <a:xfrm>
              <a:off x="8294688" y="1119188"/>
              <a:ext cx="350838" cy="2155825"/>
            </a:xfrm>
            <a:custGeom>
              <a:avLst/>
              <a:gdLst>
                <a:gd name="T0" fmla="*/ 5 w 221"/>
                <a:gd name="T1" fmla="*/ 1256 h 1358"/>
                <a:gd name="T2" fmla="*/ 10 w 221"/>
                <a:gd name="T3" fmla="*/ 1220 h 1358"/>
                <a:gd name="T4" fmla="*/ 15 w 221"/>
                <a:gd name="T5" fmla="*/ 1117 h 1358"/>
                <a:gd name="T6" fmla="*/ 20 w 221"/>
                <a:gd name="T7" fmla="*/ 973 h 1358"/>
                <a:gd name="T8" fmla="*/ 25 w 221"/>
                <a:gd name="T9" fmla="*/ 787 h 1358"/>
                <a:gd name="T10" fmla="*/ 30 w 221"/>
                <a:gd name="T11" fmla="*/ 602 h 1358"/>
                <a:gd name="T12" fmla="*/ 36 w 221"/>
                <a:gd name="T13" fmla="*/ 437 h 1358"/>
                <a:gd name="T14" fmla="*/ 41 w 221"/>
                <a:gd name="T15" fmla="*/ 340 h 1358"/>
                <a:gd name="T16" fmla="*/ 46 w 221"/>
                <a:gd name="T17" fmla="*/ 309 h 1358"/>
                <a:gd name="T18" fmla="*/ 51 w 221"/>
                <a:gd name="T19" fmla="*/ 355 h 1358"/>
                <a:gd name="T20" fmla="*/ 56 w 221"/>
                <a:gd name="T21" fmla="*/ 422 h 1358"/>
                <a:gd name="T22" fmla="*/ 61 w 221"/>
                <a:gd name="T23" fmla="*/ 478 h 1358"/>
                <a:gd name="T24" fmla="*/ 66 w 221"/>
                <a:gd name="T25" fmla="*/ 509 h 1358"/>
                <a:gd name="T26" fmla="*/ 66 w 221"/>
                <a:gd name="T27" fmla="*/ 509 h 1358"/>
                <a:gd name="T28" fmla="*/ 72 w 221"/>
                <a:gd name="T29" fmla="*/ 478 h 1358"/>
                <a:gd name="T30" fmla="*/ 77 w 221"/>
                <a:gd name="T31" fmla="*/ 427 h 1358"/>
                <a:gd name="T32" fmla="*/ 82 w 221"/>
                <a:gd name="T33" fmla="*/ 334 h 1358"/>
                <a:gd name="T34" fmla="*/ 87 w 221"/>
                <a:gd name="T35" fmla="*/ 247 h 1358"/>
                <a:gd name="T36" fmla="*/ 92 w 221"/>
                <a:gd name="T37" fmla="*/ 247 h 1358"/>
                <a:gd name="T38" fmla="*/ 97 w 221"/>
                <a:gd name="T39" fmla="*/ 345 h 1358"/>
                <a:gd name="T40" fmla="*/ 103 w 221"/>
                <a:gd name="T41" fmla="*/ 494 h 1358"/>
                <a:gd name="T42" fmla="*/ 108 w 221"/>
                <a:gd name="T43" fmla="*/ 633 h 1358"/>
                <a:gd name="T44" fmla="*/ 113 w 221"/>
                <a:gd name="T45" fmla="*/ 741 h 1358"/>
                <a:gd name="T46" fmla="*/ 118 w 221"/>
                <a:gd name="T47" fmla="*/ 756 h 1358"/>
                <a:gd name="T48" fmla="*/ 123 w 221"/>
                <a:gd name="T49" fmla="*/ 746 h 1358"/>
                <a:gd name="T50" fmla="*/ 128 w 221"/>
                <a:gd name="T51" fmla="*/ 653 h 1358"/>
                <a:gd name="T52" fmla="*/ 133 w 221"/>
                <a:gd name="T53" fmla="*/ 504 h 1358"/>
                <a:gd name="T54" fmla="*/ 139 w 221"/>
                <a:gd name="T55" fmla="*/ 334 h 1358"/>
                <a:gd name="T56" fmla="*/ 144 w 221"/>
                <a:gd name="T57" fmla="*/ 165 h 1358"/>
                <a:gd name="T58" fmla="*/ 149 w 221"/>
                <a:gd name="T59" fmla="*/ 41 h 1358"/>
                <a:gd name="T60" fmla="*/ 154 w 221"/>
                <a:gd name="T61" fmla="*/ 0 h 1358"/>
                <a:gd name="T62" fmla="*/ 159 w 221"/>
                <a:gd name="T63" fmla="*/ 51 h 1358"/>
                <a:gd name="T64" fmla="*/ 164 w 221"/>
                <a:gd name="T65" fmla="*/ 247 h 1358"/>
                <a:gd name="T66" fmla="*/ 169 w 221"/>
                <a:gd name="T67" fmla="*/ 628 h 1358"/>
                <a:gd name="T68" fmla="*/ 175 w 221"/>
                <a:gd name="T69" fmla="*/ 1209 h 1358"/>
                <a:gd name="T70" fmla="*/ 180 w 221"/>
                <a:gd name="T71" fmla="*/ 1343 h 1358"/>
                <a:gd name="T72" fmla="*/ 185 w 221"/>
                <a:gd name="T73" fmla="*/ 1338 h 1358"/>
                <a:gd name="T74" fmla="*/ 185 w 221"/>
                <a:gd name="T75" fmla="*/ 1312 h 1358"/>
                <a:gd name="T76" fmla="*/ 190 w 221"/>
                <a:gd name="T77" fmla="*/ 1348 h 1358"/>
                <a:gd name="T78" fmla="*/ 190 w 221"/>
                <a:gd name="T79" fmla="*/ 1317 h 1358"/>
                <a:gd name="T80" fmla="*/ 195 w 221"/>
                <a:gd name="T81" fmla="*/ 1333 h 1358"/>
                <a:gd name="T82" fmla="*/ 200 w 221"/>
                <a:gd name="T83" fmla="*/ 1261 h 1358"/>
                <a:gd name="T84" fmla="*/ 200 w 221"/>
                <a:gd name="T85" fmla="*/ 1173 h 1358"/>
                <a:gd name="T86" fmla="*/ 205 w 221"/>
                <a:gd name="T87" fmla="*/ 1086 h 1358"/>
                <a:gd name="T88" fmla="*/ 211 w 221"/>
                <a:gd name="T89" fmla="*/ 947 h 1358"/>
                <a:gd name="T90" fmla="*/ 211 w 221"/>
                <a:gd name="T91" fmla="*/ 952 h 1358"/>
                <a:gd name="T92" fmla="*/ 216 w 221"/>
                <a:gd name="T93" fmla="*/ 839 h 1358"/>
                <a:gd name="T94" fmla="*/ 221 w 221"/>
                <a:gd name="T95" fmla="*/ 159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1" h="1358">
                  <a:moveTo>
                    <a:pt x="0" y="1261"/>
                  </a:moveTo>
                  <a:lnTo>
                    <a:pt x="5" y="1256"/>
                  </a:lnTo>
                  <a:lnTo>
                    <a:pt x="5" y="1235"/>
                  </a:lnTo>
                  <a:lnTo>
                    <a:pt x="10" y="1220"/>
                  </a:lnTo>
                  <a:lnTo>
                    <a:pt x="10" y="1147"/>
                  </a:lnTo>
                  <a:lnTo>
                    <a:pt x="15" y="1117"/>
                  </a:lnTo>
                  <a:lnTo>
                    <a:pt x="15" y="1009"/>
                  </a:lnTo>
                  <a:lnTo>
                    <a:pt x="20" y="973"/>
                  </a:lnTo>
                  <a:lnTo>
                    <a:pt x="20" y="839"/>
                  </a:lnTo>
                  <a:lnTo>
                    <a:pt x="25" y="787"/>
                  </a:lnTo>
                  <a:lnTo>
                    <a:pt x="25" y="643"/>
                  </a:lnTo>
                  <a:lnTo>
                    <a:pt x="30" y="602"/>
                  </a:lnTo>
                  <a:lnTo>
                    <a:pt x="30" y="468"/>
                  </a:lnTo>
                  <a:lnTo>
                    <a:pt x="36" y="437"/>
                  </a:lnTo>
                  <a:lnTo>
                    <a:pt x="36" y="350"/>
                  </a:lnTo>
                  <a:lnTo>
                    <a:pt x="41" y="340"/>
                  </a:lnTo>
                  <a:lnTo>
                    <a:pt x="41" y="304"/>
                  </a:lnTo>
                  <a:lnTo>
                    <a:pt x="46" y="309"/>
                  </a:lnTo>
                  <a:lnTo>
                    <a:pt x="46" y="340"/>
                  </a:lnTo>
                  <a:lnTo>
                    <a:pt x="51" y="355"/>
                  </a:lnTo>
                  <a:lnTo>
                    <a:pt x="51" y="401"/>
                  </a:lnTo>
                  <a:lnTo>
                    <a:pt x="56" y="422"/>
                  </a:lnTo>
                  <a:lnTo>
                    <a:pt x="56" y="468"/>
                  </a:lnTo>
                  <a:lnTo>
                    <a:pt x="61" y="478"/>
                  </a:lnTo>
                  <a:lnTo>
                    <a:pt x="61" y="504"/>
                  </a:lnTo>
                  <a:lnTo>
                    <a:pt x="66" y="509"/>
                  </a:lnTo>
                  <a:lnTo>
                    <a:pt x="66" y="515"/>
                  </a:lnTo>
                  <a:lnTo>
                    <a:pt x="66" y="509"/>
                  </a:lnTo>
                  <a:lnTo>
                    <a:pt x="72" y="499"/>
                  </a:lnTo>
                  <a:lnTo>
                    <a:pt x="72" y="478"/>
                  </a:lnTo>
                  <a:lnTo>
                    <a:pt x="77" y="468"/>
                  </a:lnTo>
                  <a:lnTo>
                    <a:pt x="77" y="427"/>
                  </a:lnTo>
                  <a:lnTo>
                    <a:pt x="82" y="417"/>
                  </a:lnTo>
                  <a:lnTo>
                    <a:pt x="82" y="334"/>
                  </a:lnTo>
                  <a:lnTo>
                    <a:pt x="87" y="304"/>
                  </a:lnTo>
                  <a:lnTo>
                    <a:pt x="87" y="247"/>
                  </a:lnTo>
                  <a:lnTo>
                    <a:pt x="92" y="237"/>
                  </a:lnTo>
                  <a:lnTo>
                    <a:pt x="92" y="247"/>
                  </a:lnTo>
                  <a:lnTo>
                    <a:pt x="97" y="262"/>
                  </a:lnTo>
                  <a:lnTo>
                    <a:pt x="97" y="345"/>
                  </a:lnTo>
                  <a:lnTo>
                    <a:pt x="103" y="376"/>
                  </a:lnTo>
                  <a:lnTo>
                    <a:pt x="103" y="494"/>
                  </a:lnTo>
                  <a:lnTo>
                    <a:pt x="108" y="525"/>
                  </a:lnTo>
                  <a:lnTo>
                    <a:pt x="108" y="633"/>
                  </a:lnTo>
                  <a:lnTo>
                    <a:pt x="113" y="679"/>
                  </a:lnTo>
                  <a:lnTo>
                    <a:pt x="113" y="741"/>
                  </a:lnTo>
                  <a:lnTo>
                    <a:pt x="118" y="751"/>
                  </a:lnTo>
                  <a:lnTo>
                    <a:pt x="118" y="756"/>
                  </a:lnTo>
                  <a:lnTo>
                    <a:pt x="118" y="751"/>
                  </a:lnTo>
                  <a:lnTo>
                    <a:pt x="123" y="746"/>
                  </a:lnTo>
                  <a:lnTo>
                    <a:pt x="123" y="684"/>
                  </a:lnTo>
                  <a:lnTo>
                    <a:pt x="128" y="653"/>
                  </a:lnTo>
                  <a:lnTo>
                    <a:pt x="128" y="535"/>
                  </a:lnTo>
                  <a:lnTo>
                    <a:pt x="133" y="504"/>
                  </a:lnTo>
                  <a:lnTo>
                    <a:pt x="133" y="386"/>
                  </a:lnTo>
                  <a:lnTo>
                    <a:pt x="139" y="334"/>
                  </a:lnTo>
                  <a:lnTo>
                    <a:pt x="139" y="221"/>
                  </a:lnTo>
                  <a:lnTo>
                    <a:pt x="144" y="165"/>
                  </a:lnTo>
                  <a:lnTo>
                    <a:pt x="144" y="77"/>
                  </a:lnTo>
                  <a:lnTo>
                    <a:pt x="149" y="41"/>
                  </a:lnTo>
                  <a:lnTo>
                    <a:pt x="149" y="5"/>
                  </a:lnTo>
                  <a:lnTo>
                    <a:pt x="154" y="0"/>
                  </a:lnTo>
                  <a:lnTo>
                    <a:pt x="154" y="36"/>
                  </a:lnTo>
                  <a:lnTo>
                    <a:pt x="159" y="51"/>
                  </a:lnTo>
                  <a:lnTo>
                    <a:pt x="159" y="170"/>
                  </a:lnTo>
                  <a:lnTo>
                    <a:pt x="164" y="247"/>
                  </a:lnTo>
                  <a:lnTo>
                    <a:pt x="164" y="540"/>
                  </a:lnTo>
                  <a:lnTo>
                    <a:pt x="169" y="628"/>
                  </a:lnTo>
                  <a:lnTo>
                    <a:pt x="169" y="1101"/>
                  </a:lnTo>
                  <a:lnTo>
                    <a:pt x="175" y="1209"/>
                  </a:lnTo>
                  <a:lnTo>
                    <a:pt x="175" y="1317"/>
                  </a:lnTo>
                  <a:lnTo>
                    <a:pt x="180" y="1343"/>
                  </a:lnTo>
                  <a:lnTo>
                    <a:pt x="180" y="1358"/>
                  </a:lnTo>
                  <a:lnTo>
                    <a:pt x="185" y="1338"/>
                  </a:lnTo>
                  <a:lnTo>
                    <a:pt x="185" y="1343"/>
                  </a:lnTo>
                  <a:lnTo>
                    <a:pt x="185" y="1312"/>
                  </a:lnTo>
                  <a:lnTo>
                    <a:pt x="190" y="1307"/>
                  </a:lnTo>
                  <a:lnTo>
                    <a:pt x="190" y="1348"/>
                  </a:lnTo>
                  <a:lnTo>
                    <a:pt x="190" y="1297"/>
                  </a:lnTo>
                  <a:lnTo>
                    <a:pt x="190" y="1317"/>
                  </a:lnTo>
                  <a:lnTo>
                    <a:pt x="195" y="1322"/>
                  </a:lnTo>
                  <a:lnTo>
                    <a:pt x="195" y="1333"/>
                  </a:lnTo>
                  <a:lnTo>
                    <a:pt x="195" y="1297"/>
                  </a:lnTo>
                  <a:lnTo>
                    <a:pt x="200" y="1261"/>
                  </a:lnTo>
                  <a:lnTo>
                    <a:pt x="200" y="1117"/>
                  </a:lnTo>
                  <a:lnTo>
                    <a:pt x="200" y="1173"/>
                  </a:lnTo>
                  <a:lnTo>
                    <a:pt x="205" y="885"/>
                  </a:lnTo>
                  <a:lnTo>
                    <a:pt x="205" y="1086"/>
                  </a:lnTo>
                  <a:lnTo>
                    <a:pt x="205" y="962"/>
                  </a:lnTo>
                  <a:lnTo>
                    <a:pt x="211" y="947"/>
                  </a:lnTo>
                  <a:lnTo>
                    <a:pt x="211" y="1096"/>
                  </a:lnTo>
                  <a:lnTo>
                    <a:pt x="211" y="952"/>
                  </a:lnTo>
                  <a:lnTo>
                    <a:pt x="216" y="1317"/>
                  </a:lnTo>
                  <a:lnTo>
                    <a:pt x="216" y="839"/>
                  </a:lnTo>
                  <a:lnTo>
                    <a:pt x="216" y="1225"/>
                  </a:lnTo>
                  <a:lnTo>
                    <a:pt x="221" y="159"/>
                  </a:lnTo>
                  <a:lnTo>
                    <a:pt x="221" y="106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</p:grpSp>
      <p:sp>
        <p:nvSpPr>
          <p:cNvPr id="2208" name="Rectangle 182"/>
          <p:cNvSpPr>
            <a:spLocks noChangeArrowheads="1"/>
          </p:cNvSpPr>
          <p:nvPr/>
        </p:nvSpPr>
        <p:spPr bwMode="auto">
          <a:xfrm>
            <a:off x="1447800" y="3663950"/>
            <a:ext cx="3549650" cy="2584450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10" name="Line 184"/>
          <p:cNvSpPr>
            <a:spLocks noChangeShapeType="1"/>
          </p:cNvSpPr>
          <p:nvPr/>
        </p:nvSpPr>
        <p:spPr bwMode="auto">
          <a:xfrm>
            <a:off x="1447800" y="6248400"/>
            <a:ext cx="35496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12" name="Line 186"/>
          <p:cNvSpPr>
            <a:spLocks noChangeShapeType="1"/>
          </p:cNvSpPr>
          <p:nvPr/>
        </p:nvSpPr>
        <p:spPr bwMode="auto">
          <a:xfrm flipV="1">
            <a:off x="1447800" y="3663950"/>
            <a:ext cx="0" cy="25844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13" name="Line 187"/>
          <p:cNvSpPr>
            <a:spLocks noChangeShapeType="1"/>
          </p:cNvSpPr>
          <p:nvPr/>
        </p:nvSpPr>
        <p:spPr bwMode="auto">
          <a:xfrm>
            <a:off x="1447800" y="6248400"/>
            <a:ext cx="35496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14" name="Line 188"/>
          <p:cNvSpPr>
            <a:spLocks noChangeShapeType="1"/>
          </p:cNvSpPr>
          <p:nvPr/>
        </p:nvSpPr>
        <p:spPr bwMode="auto">
          <a:xfrm flipV="1">
            <a:off x="1447800" y="3663950"/>
            <a:ext cx="0" cy="25844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15" name="Line 189"/>
          <p:cNvSpPr>
            <a:spLocks noChangeShapeType="1"/>
          </p:cNvSpPr>
          <p:nvPr/>
        </p:nvSpPr>
        <p:spPr bwMode="auto">
          <a:xfrm flipV="1">
            <a:off x="1447800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16" name="Line 190"/>
          <p:cNvSpPr>
            <a:spLocks noChangeShapeType="1"/>
          </p:cNvSpPr>
          <p:nvPr/>
        </p:nvSpPr>
        <p:spPr bwMode="auto">
          <a:xfrm>
            <a:off x="1447800" y="3663950"/>
            <a:ext cx="0" cy="3333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17" name="Rectangle 191"/>
          <p:cNvSpPr>
            <a:spLocks noChangeArrowheads="1"/>
          </p:cNvSpPr>
          <p:nvPr/>
        </p:nvSpPr>
        <p:spPr bwMode="auto">
          <a:xfrm>
            <a:off x="1422400" y="6272213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18" name="Line 192"/>
          <p:cNvSpPr>
            <a:spLocks noChangeShapeType="1"/>
          </p:cNvSpPr>
          <p:nvPr/>
        </p:nvSpPr>
        <p:spPr bwMode="auto">
          <a:xfrm flipV="1">
            <a:off x="2032000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21" name="Line 195"/>
          <p:cNvSpPr>
            <a:spLocks noChangeShapeType="1"/>
          </p:cNvSpPr>
          <p:nvPr/>
        </p:nvSpPr>
        <p:spPr bwMode="auto">
          <a:xfrm flipV="1">
            <a:off x="2624138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23" name="Rectangle 197"/>
          <p:cNvSpPr>
            <a:spLocks noChangeArrowheads="1"/>
          </p:cNvSpPr>
          <p:nvPr/>
        </p:nvSpPr>
        <p:spPr bwMode="auto">
          <a:xfrm>
            <a:off x="2551113" y="6272213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400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24" name="Line 198"/>
          <p:cNvSpPr>
            <a:spLocks noChangeShapeType="1"/>
          </p:cNvSpPr>
          <p:nvPr/>
        </p:nvSpPr>
        <p:spPr bwMode="auto">
          <a:xfrm flipV="1">
            <a:off x="3217863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27" name="Line 201"/>
          <p:cNvSpPr>
            <a:spLocks noChangeShapeType="1"/>
          </p:cNvSpPr>
          <p:nvPr/>
        </p:nvSpPr>
        <p:spPr bwMode="auto">
          <a:xfrm flipV="1">
            <a:off x="3811588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29" name="Rectangle 203"/>
          <p:cNvSpPr>
            <a:spLocks noChangeArrowheads="1"/>
          </p:cNvSpPr>
          <p:nvPr/>
        </p:nvSpPr>
        <p:spPr bwMode="auto">
          <a:xfrm>
            <a:off x="3736975" y="6272213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800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30" name="Line 204"/>
          <p:cNvSpPr>
            <a:spLocks noChangeShapeType="1"/>
          </p:cNvSpPr>
          <p:nvPr/>
        </p:nvSpPr>
        <p:spPr bwMode="auto">
          <a:xfrm flipV="1">
            <a:off x="4403725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33" name="Line 207"/>
          <p:cNvSpPr>
            <a:spLocks noChangeShapeType="1"/>
          </p:cNvSpPr>
          <p:nvPr/>
        </p:nvSpPr>
        <p:spPr bwMode="auto">
          <a:xfrm flipV="1">
            <a:off x="4997450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35" name="Rectangle 209"/>
          <p:cNvSpPr>
            <a:spLocks noChangeArrowheads="1"/>
          </p:cNvSpPr>
          <p:nvPr/>
        </p:nvSpPr>
        <p:spPr bwMode="auto">
          <a:xfrm>
            <a:off x="4899025" y="6272213"/>
            <a:ext cx="2693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1200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36" name="Line 210"/>
          <p:cNvSpPr>
            <a:spLocks noChangeShapeType="1"/>
          </p:cNvSpPr>
          <p:nvPr/>
        </p:nvSpPr>
        <p:spPr bwMode="auto">
          <a:xfrm>
            <a:off x="1447800" y="624840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37" name="Line 211"/>
          <p:cNvSpPr>
            <a:spLocks noChangeShapeType="1"/>
          </p:cNvSpPr>
          <p:nvPr/>
        </p:nvSpPr>
        <p:spPr bwMode="auto">
          <a:xfrm flipH="1">
            <a:off x="4956175" y="6248400"/>
            <a:ext cx="4127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39" name="Line 213"/>
          <p:cNvSpPr>
            <a:spLocks noChangeShapeType="1"/>
          </p:cNvSpPr>
          <p:nvPr/>
        </p:nvSpPr>
        <p:spPr bwMode="auto">
          <a:xfrm>
            <a:off x="1447800" y="595630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41" name="Rectangle 215"/>
          <p:cNvSpPr>
            <a:spLocks noChangeArrowheads="1"/>
          </p:cNvSpPr>
          <p:nvPr/>
        </p:nvSpPr>
        <p:spPr bwMode="auto">
          <a:xfrm>
            <a:off x="1115616" y="5907088"/>
            <a:ext cx="29655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-0.01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42" name="Line 216"/>
          <p:cNvSpPr>
            <a:spLocks noChangeShapeType="1"/>
          </p:cNvSpPr>
          <p:nvPr/>
        </p:nvSpPr>
        <p:spPr bwMode="auto">
          <a:xfrm>
            <a:off x="1447800" y="567213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45" name="Line 219"/>
          <p:cNvSpPr>
            <a:spLocks noChangeShapeType="1"/>
          </p:cNvSpPr>
          <p:nvPr/>
        </p:nvSpPr>
        <p:spPr bwMode="auto">
          <a:xfrm>
            <a:off x="1447800" y="538638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47" name="Rectangle 221"/>
          <p:cNvSpPr>
            <a:spLocks noChangeArrowheads="1"/>
          </p:cNvSpPr>
          <p:nvPr/>
        </p:nvSpPr>
        <p:spPr bwMode="auto">
          <a:xfrm>
            <a:off x="1277541" y="5338763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48" name="Line 222"/>
          <p:cNvSpPr>
            <a:spLocks noChangeShapeType="1"/>
          </p:cNvSpPr>
          <p:nvPr/>
        </p:nvSpPr>
        <p:spPr bwMode="auto">
          <a:xfrm>
            <a:off x="1447800" y="509428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51" name="Line 225"/>
          <p:cNvSpPr>
            <a:spLocks noChangeShapeType="1"/>
          </p:cNvSpPr>
          <p:nvPr/>
        </p:nvSpPr>
        <p:spPr bwMode="auto">
          <a:xfrm>
            <a:off x="1447800" y="481012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53" name="Rectangle 227"/>
          <p:cNvSpPr>
            <a:spLocks noChangeArrowheads="1"/>
          </p:cNvSpPr>
          <p:nvPr/>
        </p:nvSpPr>
        <p:spPr bwMode="auto">
          <a:xfrm>
            <a:off x="1164829" y="4760913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0.01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54" name="Line 228"/>
          <p:cNvSpPr>
            <a:spLocks noChangeShapeType="1"/>
          </p:cNvSpPr>
          <p:nvPr/>
        </p:nvSpPr>
        <p:spPr bwMode="auto">
          <a:xfrm>
            <a:off x="1447800" y="452596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57" name="Line 231"/>
          <p:cNvSpPr>
            <a:spLocks noChangeShapeType="1"/>
          </p:cNvSpPr>
          <p:nvPr/>
        </p:nvSpPr>
        <p:spPr bwMode="auto">
          <a:xfrm>
            <a:off x="1447800" y="423386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59" name="Rectangle 233"/>
          <p:cNvSpPr>
            <a:spLocks noChangeArrowheads="1"/>
          </p:cNvSpPr>
          <p:nvPr/>
        </p:nvSpPr>
        <p:spPr bwMode="auto">
          <a:xfrm>
            <a:off x="1164829" y="4184650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0.02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60" name="Line 234"/>
          <p:cNvSpPr>
            <a:spLocks noChangeShapeType="1"/>
          </p:cNvSpPr>
          <p:nvPr/>
        </p:nvSpPr>
        <p:spPr bwMode="auto">
          <a:xfrm>
            <a:off x="1447800" y="394970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63" name="Line 237"/>
          <p:cNvSpPr>
            <a:spLocks noChangeShapeType="1"/>
          </p:cNvSpPr>
          <p:nvPr/>
        </p:nvSpPr>
        <p:spPr bwMode="auto">
          <a:xfrm>
            <a:off x="1447800" y="366395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65" name="Rectangle 239"/>
          <p:cNvSpPr>
            <a:spLocks noChangeArrowheads="1"/>
          </p:cNvSpPr>
          <p:nvPr/>
        </p:nvSpPr>
        <p:spPr bwMode="auto">
          <a:xfrm>
            <a:off x="1164829" y="3616325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0.03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67" name="Line 241"/>
          <p:cNvSpPr>
            <a:spLocks noChangeShapeType="1"/>
          </p:cNvSpPr>
          <p:nvPr/>
        </p:nvSpPr>
        <p:spPr bwMode="auto">
          <a:xfrm>
            <a:off x="1447800" y="6248400"/>
            <a:ext cx="35496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69" name="Line 243"/>
          <p:cNvSpPr>
            <a:spLocks noChangeShapeType="1"/>
          </p:cNvSpPr>
          <p:nvPr/>
        </p:nvSpPr>
        <p:spPr bwMode="auto">
          <a:xfrm flipV="1">
            <a:off x="1447800" y="3663950"/>
            <a:ext cx="0" cy="25844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70" name="Freeform 244"/>
          <p:cNvSpPr>
            <a:spLocks/>
          </p:cNvSpPr>
          <p:nvPr/>
        </p:nvSpPr>
        <p:spPr bwMode="auto">
          <a:xfrm>
            <a:off x="1447800" y="4338638"/>
            <a:ext cx="487363" cy="1487488"/>
          </a:xfrm>
          <a:custGeom>
            <a:avLst/>
            <a:gdLst>
              <a:gd name="T0" fmla="*/ 5 w 307"/>
              <a:gd name="T1" fmla="*/ 159 h 937"/>
              <a:gd name="T2" fmla="*/ 10 w 307"/>
              <a:gd name="T3" fmla="*/ 210 h 937"/>
              <a:gd name="T4" fmla="*/ 20 w 307"/>
              <a:gd name="T5" fmla="*/ 220 h 937"/>
              <a:gd name="T6" fmla="*/ 25 w 307"/>
              <a:gd name="T7" fmla="*/ 333 h 937"/>
              <a:gd name="T8" fmla="*/ 30 w 307"/>
              <a:gd name="T9" fmla="*/ 927 h 937"/>
              <a:gd name="T10" fmla="*/ 40 w 307"/>
              <a:gd name="T11" fmla="*/ 886 h 937"/>
              <a:gd name="T12" fmla="*/ 46 w 307"/>
              <a:gd name="T13" fmla="*/ 430 h 937"/>
              <a:gd name="T14" fmla="*/ 56 w 307"/>
              <a:gd name="T15" fmla="*/ 671 h 937"/>
              <a:gd name="T16" fmla="*/ 61 w 307"/>
              <a:gd name="T17" fmla="*/ 517 h 937"/>
              <a:gd name="T18" fmla="*/ 66 w 307"/>
              <a:gd name="T19" fmla="*/ 579 h 937"/>
              <a:gd name="T20" fmla="*/ 76 w 307"/>
              <a:gd name="T21" fmla="*/ 855 h 937"/>
              <a:gd name="T22" fmla="*/ 81 w 307"/>
              <a:gd name="T23" fmla="*/ 753 h 937"/>
              <a:gd name="T24" fmla="*/ 92 w 307"/>
              <a:gd name="T25" fmla="*/ 451 h 937"/>
              <a:gd name="T26" fmla="*/ 97 w 307"/>
              <a:gd name="T27" fmla="*/ 645 h 937"/>
              <a:gd name="T28" fmla="*/ 107 w 307"/>
              <a:gd name="T29" fmla="*/ 630 h 937"/>
              <a:gd name="T30" fmla="*/ 112 w 307"/>
              <a:gd name="T31" fmla="*/ 650 h 937"/>
              <a:gd name="T32" fmla="*/ 122 w 307"/>
              <a:gd name="T33" fmla="*/ 527 h 937"/>
              <a:gd name="T34" fmla="*/ 127 w 307"/>
              <a:gd name="T35" fmla="*/ 532 h 937"/>
              <a:gd name="T36" fmla="*/ 133 w 307"/>
              <a:gd name="T37" fmla="*/ 343 h 937"/>
              <a:gd name="T38" fmla="*/ 143 w 307"/>
              <a:gd name="T39" fmla="*/ 292 h 937"/>
              <a:gd name="T40" fmla="*/ 148 w 307"/>
              <a:gd name="T41" fmla="*/ 190 h 937"/>
              <a:gd name="T42" fmla="*/ 158 w 307"/>
              <a:gd name="T43" fmla="*/ 113 h 937"/>
              <a:gd name="T44" fmla="*/ 163 w 307"/>
              <a:gd name="T45" fmla="*/ 36 h 937"/>
              <a:gd name="T46" fmla="*/ 168 w 307"/>
              <a:gd name="T47" fmla="*/ 256 h 937"/>
              <a:gd name="T48" fmla="*/ 179 w 307"/>
              <a:gd name="T49" fmla="*/ 82 h 937"/>
              <a:gd name="T50" fmla="*/ 184 w 307"/>
              <a:gd name="T51" fmla="*/ 190 h 937"/>
              <a:gd name="T52" fmla="*/ 189 w 307"/>
              <a:gd name="T53" fmla="*/ 154 h 937"/>
              <a:gd name="T54" fmla="*/ 199 w 307"/>
              <a:gd name="T55" fmla="*/ 108 h 937"/>
              <a:gd name="T56" fmla="*/ 204 w 307"/>
              <a:gd name="T57" fmla="*/ 87 h 937"/>
              <a:gd name="T58" fmla="*/ 209 w 307"/>
              <a:gd name="T59" fmla="*/ 215 h 937"/>
              <a:gd name="T60" fmla="*/ 220 w 307"/>
              <a:gd name="T61" fmla="*/ 220 h 937"/>
              <a:gd name="T62" fmla="*/ 230 w 307"/>
              <a:gd name="T63" fmla="*/ 292 h 937"/>
              <a:gd name="T64" fmla="*/ 235 w 307"/>
              <a:gd name="T65" fmla="*/ 604 h 937"/>
              <a:gd name="T66" fmla="*/ 245 w 307"/>
              <a:gd name="T67" fmla="*/ 706 h 937"/>
              <a:gd name="T68" fmla="*/ 250 w 307"/>
              <a:gd name="T69" fmla="*/ 343 h 937"/>
              <a:gd name="T70" fmla="*/ 260 w 307"/>
              <a:gd name="T71" fmla="*/ 87 h 937"/>
              <a:gd name="T72" fmla="*/ 266 w 307"/>
              <a:gd name="T73" fmla="*/ 169 h 937"/>
              <a:gd name="T74" fmla="*/ 271 w 307"/>
              <a:gd name="T75" fmla="*/ 154 h 937"/>
              <a:gd name="T76" fmla="*/ 281 w 307"/>
              <a:gd name="T77" fmla="*/ 333 h 937"/>
              <a:gd name="T78" fmla="*/ 286 w 307"/>
              <a:gd name="T79" fmla="*/ 671 h 937"/>
              <a:gd name="T80" fmla="*/ 296 w 307"/>
              <a:gd name="T81" fmla="*/ 676 h 937"/>
              <a:gd name="T82" fmla="*/ 301 w 307"/>
              <a:gd name="T83" fmla="*/ 374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" h="937">
                <a:moveTo>
                  <a:pt x="0" y="348"/>
                </a:moveTo>
                <a:lnTo>
                  <a:pt x="0" y="236"/>
                </a:lnTo>
                <a:lnTo>
                  <a:pt x="5" y="159"/>
                </a:lnTo>
                <a:lnTo>
                  <a:pt x="5" y="36"/>
                </a:lnTo>
                <a:lnTo>
                  <a:pt x="10" y="56"/>
                </a:lnTo>
                <a:lnTo>
                  <a:pt x="10" y="210"/>
                </a:lnTo>
                <a:lnTo>
                  <a:pt x="15" y="271"/>
                </a:lnTo>
                <a:lnTo>
                  <a:pt x="15" y="287"/>
                </a:lnTo>
                <a:lnTo>
                  <a:pt x="20" y="220"/>
                </a:lnTo>
                <a:lnTo>
                  <a:pt x="20" y="154"/>
                </a:lnTo>
                <a:lnTo>
                  <a:pt x="20" y="159"/>
                </a:lnTo>
                <a:lnTo>
                  <a:pt x="25" y="333"/>
                </a:lnTo>
                <a:lnTo>
                  <a:pt x="25" y="548"/>
                </a:lnTo>
                <a:lnTo>
                  <a:pt x="30" y="722"/>
                </a:lnTo>
                <a:lnTo>
                  <a:pt x="30" y="927"/>
                </a:lnTo>
                <a:lnTo>
                  <a:pt x="35" y="932"/>
                </a:lnTo>
                <a:lnTo>
                  <a:pt x="35" y="937"/>
                </a:lnTo>
                <a:lnTo>
                  <a:pt x="40" y="886"/>
                </a:lnTo>
                <a:lnTo>
                  <a:pt x="40" y="855"/>
                </a:lnTo>
                <a:lnTo>
                  <a:pt x="46" y="768"/>
                </a:lnTo>
                <a:lnTo>
                  <a:pt x="46" y="430"/>
                </a:lnTo>
                <a:lnTo>
                  <a:pt x="51" y="584"/>
                </a:lnTo>
                <a:lnTo>
                  <a:pt x="51" y="676"/>
                </a:lnTo>
                <a:lnTo>
                  <a:pt x="56" y="671"/>
                </a:lnTo>
                <a:lnTo>
                  <a:pt x="56" y="532"/>
                </a:lnTo>
                <a:lnTo>
                  <a:pt x="61" y="512"/>
                </a:lnTo>
                <a:lnTo>
                  <a:pt x="61" y="517"/>
                </a:lnTo>
                <a:lnTo>
                  <a:pt x="61" y="456"/>
                </a:lnTo>
                <a:lnTo>
                  <a:pt x="66" y="405"/>
                </a:lnTo>
                <a:lnTo>
                  <a:pt x="66" y="579"/>
                </a:lnTo>
                <a:lnTo>
                  <a:pt x="71" y="645"/>
                </a:lnTo>
                <a:lnTo>
                  <a:pt x="71" y="880"/>
                </a:lnTo>
                <a:lnTo>
                  <a:pt x="76" y="855"/>
                </a:lnTo>
                <a:lnTo>
                  <a:pt x="76" y="747"/>
                </a:lnTo>
                <a:lnTo>
                  <a:pt x="81" y="691"/>
                </a:lnTo>
                <a:lnTo>
                  <a:pt x="81" y="753"/>
                </a:lnTo>
                <a:lnTo>
                  <a:pt x="87" y="737"/>
                </a:lnTo>
                <a:lnTo>
                  <a:pt x="87" y="451"/>
                </a:lnTo>
                <a:lnTo>
                  <a:pt x="92" y="451"/>
                </a:lnTo>
                <a:lnTo>
                  <a:pt x="92" y="548"/>
                </a:lnTo>
                <a:lnTo>
                  <a:pt x="97" y="619"/>
                </a:lnTo>
                <a:lnTo>
                  <a:pt x="97" y="645"/>
                </a:lnTo>
                <a:lnTo>
                  <a:pt x="102" y="655"/>
                </a:lnTo>
                <a:lnTo>
                  <a:pt x="102" y="712"/>
                </a:lnTo>
                <a:lnTo>
                  <a:pt x="107" y="630"/>
                </a:lnTo>
                <a:lnTo>
                  <a:pt x="107" y="522"/>
                </a:lnTo>
                <a:lnTo>
                  <a:pt x="112" y="584"/>
                </a:lnTo>
                <a:lnTo>
                  <a:pt x="112" y="650"/>
                </a:lnTo>
                <a:lnTo>
                  <a:pt x="117" y="640"/>
                </a:lnTo>
                <a:lnTo>
                  <a:pt x="117" y="532"/>
                </a:lnTo>
                <a:lnTo>
                  <a:pt x="122" y="527"/>
                </a:lnTo>
                <a:lnTo>
                  <a:pt x="122" y="604"/>
                </a:lnTo>
                <a:lnTo>
                  <a:pt x="122" y="589"/>
                </a:lnTo>
                <a:lnTo>
                  <a:pt x="127" y="532"/>
                </a:lnTo>
                <a:lnTo>
                  <a:pt x="127" y="287"/>
                </a:lnTo>
                <a:lnTo>
                  <a:pt x="133" y="302"/>
                </a:lnTo>
                <a:lnTo>
                  <a:pt x="133" y="343"/>
                </a:lnTo>
                <a:lnTo>
                  <a:pt x="138" y="323"/>
                </a:lnTo>
                <a:lnTo>
                  <a:pt x="138" y="287"/>
                </a:lnTo>
                <a:lnTo>
                  <a:pt x="143" y="292"/>
                </a:lnTo>
                <a:lnTo>
                  <a:pt x="143" y="271"/>
                </a:lnTo>
                <a:lnTo>
                  <a:pt x="148" y="261"/>
                </a:lnTo>
                <a:lnTo>
                  <a:pt x="148" y="190"/>
                </a:lnTo>
                <a:lnTo>
                  <a:pt x="153" y="174"/>
                </a:lnTo>
                <a:lnTo>
                  <a:pt x="153" y="154"/>
                </a:lnTo>
                <a:lnTo>
                  <a:pt x="158" y="113"/>
                </a:lnTo>
                <a:lnTo>
                  <a:pt x="158" y="82"/>
                </a:lnTo>
                <a:lnTo>
                  <a:pt x="163" y="62"/>
                </a:lnTo>
                <a:lnTo>
                  <a:pt x="163" y="36"/>
                </a:lnTo>
                <a:lnTo>
                  <a:pt x="163" y="51"/>
                </a:lnTo>
                <a:lnTo>
                  <a:pt x="168" y="72"/>
                </a:lnTo>
                <a:lnTo>
                  <a:pt x="168" y="256"/>
                </a:lnTo>
                <a:lnTo>
                  <a:pt x="173" y="246"/>
                </a:lnTo>
                <a:lnTo>
                  <a:pt x="173" y="103"/>
                </a:lnTo>
                <a:lnTo>
                  <a:pt x="179" y="82"/>
                </a:lnTo>
                <a:lnTo>
                  <a:pt x="179" y="26"/>
                </a:lnTo>
                <a:lnTo>
                  <a:pt x="184" y="21"/>
                </a:lnTo>
                <a:lnTo>
                  <a:pt x="184" y="190"/>
                </a:lnTo>
                <a:lnTo>
                  <a:pt x="189" y="179"/>
                </a:lnTo>
                <a:lnTo>
                  <a:pt x="189" y="149"/>
                </a:lnTo>
                <a:lnTo>
                  <a:pt x="189" y="154"/>
                </a:lnTo>
                <a:lnTo>
                  <a:pt x="194" y="138"/>
                </a:lnTo>
                <a:lnTo>
                  <a:pt x="194" y="118"/>
                </a:lnTo>
                <a:lnTo>
                  <a:pt x="199" y="108"/>
                </a:lnTo>
                <a:lnTo>
                  <a:pt x="199" y="41"/>
                </a:lnTo>
                <a:lnTo>
                  <a:pt x="204" y="0"/>
                </a:lnTo>
                <a:lnTo>
                  <a:pt x="204" y="87"/>
                </a:lnTo>
                <a:lnTo>
                  <a:pt x="209" y="174"/>
                </a:lnTo>
                <a:lnTo>
                  <a:pt x="209" y="231"/>
                </a:lnTo>
                <a:lnTo>
                  <a:pt x="209" y="215"/>
                </a:lnTo>
                <a:lnTo>
                  <a:pt x="214" y="184"/>
                </a:lnTo>
                <a:lnTo>
                  <a:pt x="214" y="225"/>
                </a:lnTo>
                <a:lnTo>
                  <a:pt x="220" y="220"/>
                </a:lnTo>
                <a:lnTo>
                  <a:pt x="225" y="200"/>
                </a:lnTo>
                <a:lnTo>
                  <a:pt x="225" y="225"/>
                </a:lnTo>
                <a:lnTo>
                  <a:pt x="230" y="292"/>
                </a:lnTo>
                <a:lnTo>
                  <a:pt x="230" y="517"/>
                </a:lnTo>
                <a:lnTo>
                  <a:pt x="235" y="563"/>
                </a:lnTo>
                <a:lnTo>
                  <a:pt x="235" y="604"/>
                </a:lnTo>
                <a:lnTo>
                  <a:pt x="240" y="635"/>
                </a:lnTo>
                <a:lnTo>
                  <a:pt x="240" y="671"/>
                </a:lnTo>
                <a:lnTo>
                  <a:pt x="245" y="706"/>
                </a:lnTo>
                <a:lnTo>
                  <a:pt x="245" y="625"/>
                </a:lnTo>
                <a:lnTo>
                  <a:pt x="250" y="512"/>
                </a:lnTo>
                <a:lnTo>
                  <a:pt x="250" y="343"/>
                </a:lnTo>
                <a:lnTo>
                  <a:pt x="255" y="205"/>
                </a:lnTo>
                <a:lnTo>
                  <a:pt x="255" y="92"/>
                </a:lnTo>
                <a:lnTo>
                  <a:pt x="260" y="87"/>
                </a:lnTo>
                <a:lnTo>
                  <a:pt x="260" y="143"/>
                </a:lnTo>
                <a:lnTo>
                  <a:pt x="266" y="164"/>
                </a:lnTo>
                <a:lnTo>
                  <a:pt x="266" y="169"/>
                </a:lnTo>
                <a:lnTo>
                  <a:pt x="266" y="154"/>
                </a:lnTo>
                <a:lnTo>
                  <a:pt x="271" y="133"/>
                </a:lnTo>
                <a:lnTo>
                  <a:pt x="271" y="154"/>
                </a:lnTo>
                <a:lnTo>
                  <a:pt x="276" y="149"/>
                </a:lnTo>
                <a:lnTo>
                  <a:pt x="276" y="277"/>
                </a:lnTo>
                <a:lnTo>
                  <a:pt x="281" y="333"/>
                </a:lnTo>
                <a:lnTo>
                  <a:pt x="281" y="425"/>
                </a:lnTo>
                <a:lnTo>
                  <a:pt x="286" y="532"/>
                </a:lnTo>
                <a:lnTo>
                  <a:pt x="286" y="671"/>
                </a:lnTo>
                <a:lnTo>
                  <a:pt x="291" y="645"/>
                </a:lnTo>
                <a:lnTo>
                  <a:pt x="291" y="640"/>
                </a:lnTo>
                <a:lnTo>
                  <a:pt x="296" y="676"/>
                </a:lnTo>
                <a:lnTo>
                  <a:pt x="296" y="584"/>
                </a:lnTo>
                <a:lnTo>
                  <a:pt x="301" y="399"/>
                </a:lnTo>
                <a:lnTo>
                  <a:pt x="301" y="374"/>
                </a:lnTo>
                <a:lnTo>
                  <a:pt x="307" y="358"/>
                </a:lnTo>
                <a:lnTo>
                  <a:pt x="307" y="38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71" name="Freeform 245"/>
          <p:cNvSpPr>
            <a:spLocks/>
          </p:cNvSpPr>
          <p:nvPr/>
        </p:nvSpPr>
        <p:spPr bwMode="auto">
          <a:xfrm>
            <a:off x="1935163" y="4664075"/>
            <a:ext cx="487363" cy="812800"/>
          </a:xfrm>
          <a:custGeom>
            <a:avLst/>
            <a:gdLst>
              <a:gd name="T0" fmla="*/ 5 w 307"/>
              <a:gd name="T1" fmla="*/ 107 h 512"/>
              <a:gd name="T2" fmla="*/ 10 w 307"/>
              <a:gd name="T3" fmla="*/ 261 h 512"/>
              <a:gd name="T4" fmla="*/ 20 w 307"/>
              <a:gd name="T5" fmla="*/ 179 h 512"/>
              <a:gd name="T6" fmla="*/ 25 w 307"/>
              <a:gd name="T7" fmla="*/ 174 h 512"/>
              <a:gd name="T8" fmla="*/ 35 w 307"/>
              <a:gd name="T9" fmla="*/ 287 h 512"/>
              <a:gd name="T10" fmla="*/ 40 w 307"/>
              <a:gd name="T11" fmla="*/ 353 h 512"/>
              <a:gd name="T12" fmla="*/ 51 w 307"/>
              <a:gd name="T13" fmla="*/ 159 h 512"/>
              <a:gd name="T14" fmla="*/ 56 w 307"/>
              <a:gd name="T15" fmla="*/ 26 h 512"/>
              <a:gd name="T16" fmla="*/ 66 w 307"/>
              <a:gd name="T17" fmla="*/ 46 h 512"/>
              <a:gd name="T18" fmla="*/ 71 w 307"/>
              <a:gd name="T19" fmla="*/ 51 h 512"/>
              <a:gd name="T20" fmla="*/ 76 w 307"/>
              <a:gd name="T21" fmla="*/ 92 h 512"/>
              <a:gd name="T22" fmla="*/ 87 w 307"/>
              <a:gd name="T23" fmla="*/ 46 h 512"/>
              <a:gd name="T24" fmla="*/ 92 w 307"/>
              <a:gd name="T25" fmla="*/ 46 h 512"/>
              <a:gd name="T26" fmla="*/ 97 w 307"/>
              <a:gd name="T27" fmla="*/ 312 h 512"/>
              <a:gd name="T28" fmla="*/ 107 w 307"/>
              <a:gd name="T29" fmla="*/ 512 h 512"/>
              <a:gd name="T30" fmla="*/ 112 w 307"/>
              <a:gd name="T31" fmla="*/ 404 h 512"/>
              <a:gd name="T32" fmla="*/ 122 w 307"/>
              <a:gd name="T33" fmla="*/ 312 h 512"/>
              <a:gd name="T34" fmla="*/ 127 w 307"/>
              <a:gd name="T35" fmla="*/ 169 h 512"/>
              <a:gd name="T36" fmla="*/ 138 w 307"/>
              <a:gd name="T37" fmla="*/ 374 h 512"/>
              <a:gd name="T38" fmla="*/ 143 w 307"/>
              <a:gd name="T39" fmla="*/ 368 h 512"/>
              <a:gd name="T40" fmla="*/ 153 w 307"/>
              <a:gd name="T41" fmla="*/ 333 h 512"/>
              <a:gd name="T42" fmla="*/ 158 w 307"/>
              <a:gd name="T43" fmla="*/ 333 h 512"/>
              <a:gd name="T44" fmla="*/ 168 w 307"/>
              <a:gd name="T45" fmla="*/ 271 h 512"/>
              <a:gd name="T46" fmla="*/ 174 w 307"/>
              <a:gd name="T47" fmla="*/ 292 h 512"/>
              <a:gd name="T48" fmla="*/ 179 w 307"/>
              <a:gd name="T49" fmla="*/ 322 h 512"/>
              <a:gd name="T50" fmla="*/ 184 w 307"/>
              <a:gd name="T51" fmla="*/ 322 h 512"/>
              <a:gd name="T52" fmla="*/ 194 w 307"/>
              <a:gd name="T53" fmla="*/ 87 h 512"/>
              <a:gd name="T54" fmla="*/ 199 w 307"/>
              <a:gd name="T55" fmla="*/ 72 h 512"/>
              <a:gd name="T56" fmla="*/ 204 w 307"/>
              <a:gd name="T57" fmla="*/ 61 h 512"/>
              <a:gd name="T58" fmla="*/ 209 w 307"/>
              <a:gd name="T59" fmla="*/ 15 h 512"/>
              <a:gd name="T60" fmla="*/ 220 w 307"/>
              <a:gd name="T61" fmla="*/ 153 h 512"/>
              <a:gd name="T62" fmla="*/ 225 w 307"/>
              <a:gd name="T63" fmla="*/ 271 h 512"/>
              <a:gd name="T64" fmla="*/ 235 w 307"/>
              <a:gd name="T65" fmla="*/ 194 h 512"/>
              <a:gd name="T66" fmla="*/ 240 w 307"/>
              <a:gd name="T67" fmla="*/ 189 h 512"/>
              <a:gd name="T68" fmla="*/ 250 w 307"/>
              <a:gd name="T69" fmla="*/ 327 h 512"/>
              <a:gd name="T70" fmla="*/ 255 w 307"/>
              <a:gd name="T71" fmla="*/ 148 h 512"/>
              <a:gd name="T72" fmla="*/ 266 w 307"/>
              <a:gd name="T73" fmla="*/ 36 h 512"/>
              <a:gd name="T74" fmla="*/ 271 w 307"/>
              <a:gd name="T75" fmla="*/ 205 h 512"/>
              <a:gd name="T76" fmla="*/ 281 w 307"/>
              <a:gd name="T77" fmla="*/ 297 h 512"/>
              <a:gd name="T78" fmla="*/ 286 w 307"/>
              <a:gd name="T79" fmla="*/ 205 h 512"/>
              <a:gd name="T80" fmla="*/ 296 w 307"/>
              <a:gd name="T81" fmla="*/ 87 h 512"/>
              <a:gd name="T82" fmla="*/ 301 w 307"/>
              <a:gd name="T83" fmla="*/ 7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" h="512">
                <a:moveTo>
                  <a:pt x="0" y="184"/>
                </a:moveTo>
                <a:lnTo>
                  <a:pt x="0" y="133"/>
                </a:lnTo>
                <a:lnTo>
                  <a:pt x="5" y="107"/>
                </a:lnTo>
                <a:lnTo>
                  <a:pt x="5" y="164"/>
                </a:lnTo>
                <a:lnTo>
                  <a:pt x="10" y="205"/>
                </a:lnTo>
                <a:lnTo>
                  <a:pt x="10" y="261"/>
                </a:lnTo>
                <a:lnTo>
                  <a:pt x="15" y="271"/>
                </a:lnTo>
                <a:lnTo>
                  <a:pt x="15" y="220"/>
                </a:lnTo>
                <a:lnTo>
                  <a:pt x="20" y="179"/>
                </a:lnTo>
                <a:lnTo>
                  <a:pt x="20" y="107"/>
                </a:lnTo>
                <a:lnTo>
                  <a:pt x="25" y="138"/>
                </a:lnTo>
                <a:lnTo>
                  <a:pt x="25" y="174"/>
                </a:lnTo>
                <a:lnTo>
                  <a:pt x="30" y="169"/>
                </a:lnTo>
                <a:lnTo>
                  <a:pt x="30" y="261"/>
                </a:lnTo>
                <a:lnTo>
                  <a:pt x="35" y="287"/>
                </a:lnTo>
                <a:lnTo>
                  <a:pt x="35" y="333"/>
                </a:lnTo>
                <a:lnTo>
                  <a:pt x="40" y="333"/>
                </a:lnTo>
                <a:lnTo>
                  <a:pt x="40" y="353"/>
                </a:lnTo>
                <a:lnTo>
                  <a:pt x="46" y="322"/>
                </a:lnTo>
                <a:lnTo>
                  <a:pt x="46" y="246"/>
                </a:lnTo>
                <a:lnTo>
                  <a:pt x="51" y="159"/>
                </a:lnTo>
                <a:lnTo>
                  <a:pt x="51" y="87"/>
                </a:lnTo>
                <a:lnTo>
                  <a:pt x="56" y="87"/>
                </a:lnTo>
                <a:lnTo>
                  <a:pt x="56" y="26"/>
                </a:lnTo>
                <a:lnTo>
                  <a:pt x="61" y="26"/>
                </a:lnTo>
                <a:lnTo>
                  <a:pt x="61" y="51"/>
                </a:lnTo>
                <a:lnTo>
                  <a:pt x="66" y="46"/>
                </a:lnTo>
                <a:lnTo>
                  <a:pt x="66" y="26"/>
                </a:lnTo>
                <a:lnTo>
                  <a:pt x="66" y="51"/>
                </a:lnTo>
                <a:lnTo>
                  <a:pt x="71" y="51"/>
                </a:lnTo>
                <a:lnTo>
                  <a:pt x="71" y="66"/>
                </a:lnTo>
                <a:lnTo>
                  <a:pt x="76" y="66"/>
                </a:lnTo>
                <a:lnTo>
                  <a:pt x="76" y="92"/>
                </a:lnTo>
                <a:lnTo>
                  <a:pt x="81" y="82"/>
                </a:lnTo>
                <a:lnTo>
                  <a:pt x="81" y="41"/>
                </a:lnTo>
                <a:lnTo>
                  <a:pt x="87" y="46"/>
                </a:lnTo>
                <a:lnTo>
                  <a:pt x="87" y="51"/>
                </a:lnTo>
                <a:lnTo>
                  <a:pt x="87" y="31"/>
                </a:lnTo>
                <a:lnTo>
                  <a:pt x="92" y="46"/>
                </a:lnTo>
                <a:lnTo>
                  <a:pt x="92" y="113"/>
                </a:lnTo>
                <a:lnTo>
                  <a:pt x="97" y="133"/>
                </a:lnTo>
                <a:lnTo>
                  <a:pt x="97" y="312"/>
                </a:lnTo>
                <a:lnTo>
                  <a:pt x="102" y="379"/>
                </a:lnTo>
                <a:lnTo>
                  <a:pt x="102" y="481"/>
                </a:lnTo>
                <a:lnTo>
                  <a:pt x="107" y="512"/>
                </a:lnTo>
                <a:lnTo>
                  <a:pt x="107" y="450"/>
                </a:lnTo>
                <a:lnTo>
                  <a:pt x="112" y="425"/>
                </a:lnTo>
                <a:lnTo>
                  <a:pt x="112" y="404"/>
                </a:lnTo>
                <a:lnTo>
                  <a:pt x="117" y="420"/>
                </a:lnTo>
                <a:lnTo>
                  <a:pt x="117" y="394"/>
                </a:lnTo>
                <a:lnTo>
                  <a:pt x="122" y="312"/>
                </a:lnTo>
                <a:lnTo>
                  <a:pt x="122" y="271"/>
                </a:lnTo>
                <a:lnTo>
                  <a:pt x="127" y="256"/>
                </a:lnTo>
                <a:lnTo>
                  <a:pt x="127" y="169"/>
                </a:lnTo>
                <a:lnTo>
                  <a:pt x="133" y="169"/>
                </a:lnTo>
                <a:lnTo>
                  <a:pt x="133" y="348"/>
                </a:lnTo>
                <a:lnTo>
                  <a:pt x="138" y="374"/>
                </a:lnTo>
                <a:lnTo>
                  <a:pt x="138" y="246"/>
                </a:lnTo>
                <a:lnTo>
                  <a:pt x="143" y="276"/>
                </a:lnTo>
                <a:lnTo>
                  <a:pt x="143" y="368"/>
                </a:lnTo>
                <a:lnTo>
                  <a:pt x="148" y="379"/>
                </a:lnTo>
                <a:lnTo>
                  <a:pt x="148" y="312"/>
                </a:lnTo>
                <a:lnTo>
                  <a:pt x="153" y="333"/>
                </a:lnTo>
                <a:lnTo>
                  <a:pt x="153" y="399"/>
                </a:lnTo>
                <a:lnTo>
                  <a:pt x="158" y="394"/>
                </a:lnTo>
                <a:lnTo>
                  <a:pt x="158" y="333"/>
                </a:lnTo>
                <a:lnTo>
                  <a:pt x="163" y="338"/>
                </a:lnTo>
                <a:lnTo>
                  <a:pt x="163" y="287"/>
                </a:lnTo>
                <a:lnTo>
                  <a:pt x="168" y="271"/>
                </a:lnTo>
                <a:lnTo>
                  <a:pt x="168" y="230"/>
                </a:lnTo>
                <a:lnTo>
                  <a:pt x="168" y="251"/>
                </a:lnTo>
                <a:lnTo>
                  <a:pt x="174" y="292"/>
                </a:lnTo>
                <a:lnTo>
                  <a:pt x="174" y="327"/>
                </a:lnTo>
                <a:lnTo>
                  <a:pt x="179" y="333"/>
                </a:lnTo>
                <a:lnTo>
                  <a:pt x="179" y="322"/>
                </a:lnTo>
                <a:lnTo>
                  <a:pt x="179" y="348"/>
                </a:lnTo>
                <a:lnTo>
                  <a:pt x="184" y="374"/>
                </a:lnTo>
                <a:lnTo>
                  <a:pt x="184" y="322"/>
                </a:lnTo>
                <a:lnTo>
                  <a:pt x="189" y="256"/>
                </a:lnTo>
                <a:lnTo>
                  <a:pt x="189" y="128"/>
                </a:lnTo>
                <a:lnTo>
                  <a:pt x="194" y="87"/>
                </a:lnTo>
                <a:lnTo>
                  <a:pt x="194" y="66"/>
                </a:lnTo>
                <a:lnTo>
                  <a:pt x="199" y="51"/>
                </a:lnTo>
                <a:lnTo>
                  <a:pt x="199" y="72"/>
                </a:lnTo>
                <a:lnTo>
                  <a:pt x="204" y="66"/>
                </a:lnTo>
                <a:lnTo>
                  <a:pt x="204" y="82"/>
                </a:lnTo>
                <a:lnTo>
                  <a:pt x="204" y="61"/>
                </a:lnTo>
                <a:lnTo>
                  <a:pt x="209" y="26"/>
                </a:lnTo>
                <a:lnTo>
                  <a:pt x="209" y="0"/>
                </a:lnTo>
                <a:lnTo>
                  <a:pt x="209" y="15"/>
                </a:lnTo>
                <a:lnTo>
                  <a:pt x="214" y="36"/>
                </a:lnTo>
                <a:lnTo>
                  <a:pt x="214" y="82"/>
                </a:lnTo>
                <a:lnTo>
                  <a:pt x="220" y="153"/>
                </a:lnTo>
                <a:lnTo>
                  <a:pt x="220" y="297"/>
                </a:lnTo>
                <a:lnTo>
                  <a:pt x="225" y="327"/>
                </a:lnTo>
                <a:lnTo>
                  <a:pt x="225" y="271"/>
                </a:lnTo>
                <a:lnTo>
                  <a:pt x="230" y="235"/>
                </a:lnTo>
                <a:lnTo>
                  <a:pt x="230" y="174"/>
                </a:lnTo>
                <a:lnTo>
                  <a:pt x="235" y="194"/>
                </a:lnTo>
                <a:lnTo>
                  <a:pt x="235" y="189"/>
                </a:lnTo>
                <a:lnTo>
                  <a:pt x="240" y="148"/>
                </a:lnTo>
                <a:lnTo>
                  <a:pt x="240" y="189"/>
                </a:lnTo>
                <a:lnTo>
                  <a:pt x="245" y="276"/>
                </a:lnTo>
                <a:lnTo>
                  <a:pt x="245" y="343"/>
                </a:lnTo>
                <a:lnTo>
                  <a:pt x="250" y="327"/>
                </a:lnTo>
                <a:lnTo>
                  <a:pt x="250" y="225"/>
                </a:lnTo>
                <a:lnTo>
                  <a:pt x="255" y="169"/>
                </a:lnTo>
                <a:lnTo>
                  <a:pt x="255" y="148"/>
                </a:lnTo>
                <a:lnTo>
                  <a:pt x="260" y="102"/>
                </a:lnTo>
                <a:lnTo>
                  <a:pt x="260" y="36"/>
                </a:lnTo>
                <a:lnTo>
                  <a:pt x="266" y="36"/>
                </a:lnTo>
                <a:lnTo>
                  <a:pt x="266" y="61"/>
                </a:lnTo>
                <a:lnTo>
                  <a:pt x="271" y="87"/>
                </a:lnTo>
                <a:lnTo>
                  <a:pt x="271" y="205"/>
                </a:lnTo>
                <a:lnTo>
                  <a:pt x="276" y="297"/>
                </a:lnTo>
                <a:lnTo>
                  <a:pt x="276" y="348"/>
                </a:lnTo>
                <a:lnTo>
                  <a:pt x="281" y="297"/>
                </a:lnTo>
                <a:lnTo>
                  <a:pt x="281" y="205"/>
                </a:lnTo>
                <a:lnTo>
                  <a:pt x="286" y="189"/>
                </a:lnTo>
                <a:lnTo>
                  <a:pt x="286" y="205"/>
                </a:lnTo>
                <a:lnTo>
                  <a:pt x="291" y="164"/>
                </a:lnTo>
                <a:lnTo>
                  <a:pt x="291" y="102"/>
                </a:lnTo>
                <a:lnTo>
                  <a:pt x="296" y="87"/>
                </a:lnTo>
                <a:lnTo>
                  <a:pt x="296" y="77"/>
                </a:lnTo>
                <a:lnTo>
                  <a:pt x="301" y="82"/>
                </a:lnTo>
                <a:lnTo>
                  <a:pt x="301" y="72"/>
                </a:lnTo>
                <a:lnTo>
                  <a:pt x="307" y="41"/>
                </a:lnTo>
                <a:lnTo>
                  <a:pt x="307" y="15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72" name="Freeform 246"/>
          <p:cNvSpPr>
            <a:spLocks/>
          </p:cNvSpPr>
          <p:nvPr/>
        </p:nvSpPr>
        <p:spPr bwMode="auto">
          <a:xfrm>
            <a:off x="2422525" y="4322763"/>
            <a:ext cx="477838" cy="1063625"/>
          </a:xfrm>
          <a:custGeom>
            <a:avLst/>
            <a:gdLst>
              <a:gd name="T0" fmla="*/ 5 w 301"/>
              <a:gd name="T1" fmla="*/ 189 h 670"/>
              <a:gd name="T2" fmla="*/ 15 w 301"/>
              <a:gd name="T3" fmla="*/ 328 h 670"/>
              <a:gd name="T4" fmla="*/ 20 w 301"/>
              <a:gd name="T5" fmla="*/ 292 h 670"/>
              <a:gd name="T6" fmla="*/ 30 w 301"/>
              <a:gd name="T7" fmla="*/ 138 h 670"/>
              <a:gd name="T8" fmla="*/ 35 w 301"/>
              <a:gd name="T9" fmla="*/ 220 h 670"/>
              <a:gd name="T10" fmla="*/ 46 w 301"/>
              <a:gd name="T11" fmla="*/ 312 h 670"/>
              <a:gd name="T12" fmla="*/ 51 w 301"/>
              <a:gd name="T13" fmla="*/ 307 h 670"/>
              <a:gd name="T14" fmla="*/ 61 w 301"/>
              <a:gd name="T15" fmla="*/ 440 h 670"/>
              <a:gd name="T16" fmla="*/ 66 w 301"/>
              <a:gd name="T17" fmla="*/ 522 h 670"/>
              <a:gd name="T18" fmla="*/ 71 w 301"/>
              <a:gd name="T19" fmla="*/ 563 h 670"/>
              <a:gd name="T20" fmla="*/ 81 w 301"/>
              <a:gd name="T21" fmla="*/ 640 h 670"/>
              <a:gd name="T22" fmla="*/ 87 w 301"/>
              <a:gd name="T23" fmla="*/ 645 h 670"/>
              <a:gd name="T24" fmla="*/ 97 w 301"/>
              <a:gd name="T25" fmla="*/ 471 h 670"/>
              <a:gd name="T26" fmla="*/ 102 w 301"/>
              <a:gd name="T27" fmla="*/ 302 h 670"/>
              <a:gd name="T28" fmla="*/ 107 w 301"/>
              <a:gd name="T29" fmla="*/ 322 h 670"/>
              <a:gd name="T30" fmla="*/ 117 w 301"/>
              <a:gd name="T31" fmla="*/ 256 h 670"/>
              <a:gd name="T32" fmla="*/ 122 w 301"/>
              <a:gd name="T33" fmla="*/ 445 h 670"/>
              <a:gd name="T34" fmla="*/ 133 w 301"/>
              <a:gd name="T35" fmla="*/ 343 h 670"/>
              <a:gd name="T36" fmla="*/ 138 w 301"/>
              <a:gd name="T37" fmla="*/ 184 h 670"/>
              <a:gd name="T38" fmla="*/ 143 w 301"/>
              <a:gd name="T39" fmla="*/ 287 h 670"/>
              <a:gd name="T40" fmla="*/ 148 w 301"/>
              <a:gd name="T41" fmla="*/ 194 h 670"/>
              <a:gd name="T42" fmla="*/ 153 w 301"/>
              <a:gd name="T43" fmla="*/ 113 h 670"/>
              <a:gd name="T44" fmla="*/ 163 w 301"/>
              <a:gd name="T45" fmla="*/ 107 h 670"/>
              <a:gd name="T46" fmla="*/ 168 w 301"/>
              <a:gd name="T47" fmla="*/ 107 h 670"/>
              <a:gd name="T48" fmla="*/ 174 w 301"/>
              <a:gd name="T49" fmla="*/ 194 h 670"/>
              <a:gd name="T50" fmla="*/ 184 w 301"/>
              <a:gd name="T51" fmla="*/ 261 h 670"/>
              <a:gd name="T52" fmla="*/ 189 w 301"/>
              <a:gd name="T53" fmla="*/ 241 h 670"/>
              <a:gd name="T54" fmla="*/ 194 w 301"/>
              <a:gd name="T55" fmla="*/ 97 h 670"/>
              <a:gd name="T56" fmla="*/ 199 w 301"/>
              <a:gd name="T57" fmla="*/ 97 h 670"/>
              <a:gd name="T58" fmla="*/ 209 w 301"/>
              <a:gd name="T59" fmla="*/ 246 h 670"/>
              <a:gd name="T60" fmla="*/ 214 w 301"/>
              <a:gd name="T61" fmla="*/ 333 h 670"/>
              <a:gd name="T62" fmla="*/ 225 w 301"/>
              <a:gd name="T63" fmla="*/ 230 h 670"/>
              <a:gd name="T64" fmla="*/ 230 w 301"/>
              <a:gd name="T65" fmla="*/ 46 h 670"/>
              <a:gd name="T66" fmla="*/ 240 w 301"/>
              <a:gd name="T67" fmla="*/ 77 h 670"/>
              <a:gd name="T68" fmla="*/ 245 w 301"/>
              <a:gd name="T69" fmla="*/ 61 h 670"/>
              <a:gd name="T70" fmla="*/ 250 w 301"/>
              <a:gd name="T71" fmla="*/ 159 h 670"/>
              <a:gd name="T72" fmla="*/ 260 w 301"/>
              <a:gd name="T73" fmla="*/ 302 h 670"/>
              <a:gd name="T74" fmla="*/ 266 w 301"/>
              <a:gd name="T75" fmla="*/ 107 h 670"/>
              <a:gd name="T76" fmla="*/ 276 w 301"/>
              <a:gd name="T77" fmla="*/ 72 h 670"/>
              <a:gd name="T78" fmla="*/ 281 w 301"/>
              <a:gd name="T79" fmla="*/ 82 h 670"/>
              <a:gd name="T80" fmla="*/ 286 w 301"/>
              <a:gd name="T81" fmla="*/ 107 h 670"/>
              <a:gd name="T82" fmla="*/ 296 w 301"/>
              <a:gd name="T83" fmla="*/ 113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1" h="670">
                <a:moveTo>
                  <a:pt x="0" y="230"/>
                </a:moveTo>
                <a:lnTo>
                  <a:pt x="5" y="230"/>
                </a:lnTo>
                <a:lnTo>
                  <a:pt x="5" y="189"/>
                </a:lnTo>
                <a:lnTo>
                  <a:pt x="10" y="153"/>
                </a:lnTo>
                <a:lnTo>
                  <a:pt x="15" y="184"/>
                </a:lnTo>
                <a:lnTo>
                  <a:pt x="15" y="328"/>
                </a:lnTo>
                <a:lnTo>
                  <a:pt x="20" y="317"/>
                </a:lnTo>
                <a:lnTo>
                  <a:pt x="20" y="322"/>
                </a:lnTo>
                <a:lnTo>
                  <a:pt x="20" y="292"/>
                </a:lnTo>
                <a:lnTo>
                  <a:pt x="25" y="276"/>
                </a:lnTo>
                <a:lnTo>
                  <a:pt x="25" y="184"/>
                </a:lnTo>
                <a:lnTo>
                  <a:pt x="30" y="138"/>
                </a:lnTo>
                <a:lnTo>
                  <a:pt x="30" y="107"/>
                </a:lnTo>
                <a:lnTo>
                  <a:pt x="35" y="143"/>
                </a:lnTo>
                <a:lnTo>
                  <a:pt x="35" y="220"/>
                </a:lnTo>
                <a:lnTo>
                  <a:pt x="40" y="205"/>
                </a:lnTo>
                <a:lnTo>
                  <a:pt x="40" y="246"/>
                </a:lnTo>
                <a:lnTo>
                  <a:pt x="46" y="312"/>
                </a:lnTo>
                <a:lnTo>
                  <a:pt x="46" y="338"/>
                </a:lnTo>
                <a:lnTo>
                  <a:pt x="51" y="358"/>
                </a:lnTo>
                <a:lnTo>
                  <a:pt x="51" y="307"/>
                </a:lnTo>
                <a:lnTo>
                  <a:pt x="56" y="287"/>
                </a:lnTo>
                <a:lnTo>
                  <a:pt x="56" y="420"/>
                </a:lnTo>
                <a:lnTo>
                  <a:pt x="61" y="440"/>
                </a:lnTo>
                <a:lnTo>
                  <a:pt x="61" y="435"/>
                </a:lnTo>
                <a:lnTo>
                  <a:pt x="66" y="496"/>
                </a:lnTo>
                <a:lnTo>
                  <a:pt x="66" y="522"/>
                </a:lnTo>
                <a:lnTo>
                  <a:pt x="71" y="578"/>
                </a:lnTo>
                <a:lnTo>
                  <a:pt x="71" y="594"/>
                </a:lnTo>
                <a:lnTo>
                  <a:pt x="71" y="563"/>
                </a:lnTo>
                <a:lnTo>
                  <a:pt x="76" y="558"/>
                </a:lnTo>
                <a:lnTo>
                  <a:pt x="76" y="619"/>
                </a:lnTo>
                <a:lnTo>
                  <a:pt x="81" y="640"/>
                </a:lnTo>
                <a:lnTo>
                  <a:pt x="81" y="614"/>
                </a:lnTo>
                <a:lnTo>
                  <a:pt x="87" y="640"/>
                </a:lnTo>
                <a:lnTo>
                  <a:pt x="87" y="645"/>
                </a:lnTo>
                <a:lnTo>
                  <a:pt x="92" y="670"/>
                </a:lnTo>
                <a:lnTo>
                  <a:pt x="92" y="599"/>
                </a:lnTo>
                <a:lnTo>
                  <a:pt x="97" y="471"/>
                </a:lnTo>
                <a:lnTo>
                  <a:pt x="97" y="415"/>
                </a:lnTo>
                <a:lnTo>
                  <a:pt x="102" y="363"/>
                </a:lnTo>
                <a:lnTo>
                  <a:pt x="102" y="302"/>
                </a:lnTo>
                <a:lnTo>
                  <a:pt x="102" y="307"/>
                </a:lnTo>
                <a:lnTo>
                  <a:pt x="107" y="333"/>
                </a:lnTo>
                <a:lnTo>
                  <a:pt x="107" y="322"/>
                </a:lnTo>
                <a:lnTo>
                  <a:pt x="112" y="287"/>
                </a:lnTo>
                <a:lnTo>
                  <a:pt x="112" y="235"/>
                </a:lnTo>
                <a:lnTo>
                  <a:pt x="117" y="256"/>
                </a:lnTo>
                <a:lnTo>
                  <a:pt x="117" y="353"/>
                </a:lnTo>
                <a:lnTo>
                  <a:pt x="122" y="404"/>
                </a:lnTo>
                <a:lnTo>
                  <a:pt x="122" y="445"/>
                </a:lnTo>
                <a:lnTo>
                  <a:pt x="127" y="420"/>
                </a:lnTo>
                <a:lnTo>
                  <a:pt x="127" y="394"/>
                </a:lnTo>
                <a:lnTo>
                  <a:pt x="133" y="343"/>
                </a:lnTo>
                <a:lnTo>
                  <a:pt x="133" y="261"/>
                </a:lnTo>
                <a:lnTo>
                  <a:pt x="138" y="215"/>
                </a:lnTo>
                <a:lnTo>
                  <a:pt x="138" y="184"/>
                </a:lnTo>
                <a:lnTo>
                  <a:pt x="138" y="189"/>
                </a:lnTo>
                <a:lnTo>
                  <a:pt x="143" y="235"/>
                </a:lnTo>
                <a:lnTo>
                  <a:pt x="143" y="287"/>
                </a:lnTo>
                <a:lnTo>
                  <a:pt x="143" y="266"/>
                </a:lnTo>
                <a:lnTo>
                  <a:pt x="148" y="210"/>
                </a:lnTo>
                <a:lnTo>
                  <a:pt x="148" y="194"/>
                </a:lnTo>
                <a:lnTo>
                  <a:pt x="153" y="159"/>
                </a:lnTo>
                <a:lnTo>
                  <a:pt x="153" y="102"/>
                </a:lnTo>
                <a:lnTo>
                  <a:pt x="153" y="113"/>
                </a:lnTo>
                <a:lnTo>
                  <a:pt x="158" y="97"/>
                </a:lnTo>
                <a:lnTo>
                  <a:pt x="158" y="133"/>
                </a:lnTo>
                <a:lnTo>
                  <a:pt x="163" y="107"/>
                </a:lnTo>
                <a:lnTo>
                  <a:pt x="163" y="97"/>
                </a:lnTo>
                <a:lnTo>
                  <a:pt x="163" y="107"/>
                </a:lnTo>
                <a:lnTo>
                  <a:pt x="168" y="107"/>
                </a:lnTo>
                <a:lnTo>
                  <a:pt x="168" y="143"/>
                </a:lnTo>
                <a:lnTo>
                  <a:pt x="174" y="153"/>
                </a:lnTo>
                <a:lnTo>
                  <a:pt x="174" y="194"/>
                </a:lnTo>
                <a:lnTo>
                  <a:pt x="179" y="215"/>
                </a:lnTo>
                <a:lnTo>
                  <a:pt x="179" y="230"/>
                </a:lnTo>
                <a:lnTo>
                  <a:pt x="184" y="261"/>
                </a:lnTo>
                <a:lnTo>
                  <a:pt x="184" y="302"/>
                </a:lnTo>
                <a:lnTo>
                  <a:pt x="184" y="287"/>
                </a:lnTo>
                <a:lnTo>
                  <a:pt x="189" y="241"/>
                </a:lnTo>
                <a:lnTo>
                  <a:pt x="189" y="215"/>
                </a:lnTo>
                <a:lnTo>
                  <a:pt x="194" y="153"/>
                </a:lnTo>
                <a:lnTo>
                  <a:pt x="194" y="97"/>
                </a:lnTo>
                <a:lnTo>
                  <a:pt x="199" y="61"/>
                </a:lnTo>
                <a:lnTo>
                  <a:pt x="199" y="51"/>
                </a:lnTo>
                <a:lnTo>
                  <a:pt x="199" y="97"/>
                </a:lnTo>
                <a:lnTo>
                  <a:pt x="204" y="194"/>
                </a:lnTo>
                <a:lnTo>
                  <a:pt x="204" y="256"/>
                </a:lnTo>
                <a:lnTo>
                  <a:pt x="209" y="246"/>
                </a:lnTo>
                <a:lnTo>
                  <a:pt x="209" y="251"/>
                </a:lnTo>
                <a:lnTo>
                  <a:pt x="214" y="287"/>
                </a:lnTo>
                <a:lnTo>
                  <a:pt x="214" y="333"/>
                </a:lnTo>
                <a:lnTo>
                  <a:pt x="220" y="302"/>
                </a:lnTo>
                <a:lnTo>
                  <a:pt x="220" y="292"/>
                </a:lnTo>
                <a:lnTo>
                  <a:pt x="225" y="230"/>
                </a:lnTo>
                <a:lnTo>
                  <a:pt x="225" y="118"/>
                </a:lnTo>
                <a:lnTo>
                  <a:pt x="230" y="77"/>
                </a:lnTo>
                <a:lnTo>
                  <a:pt x="230" y="46"/>
                </a:lnTo>
                <a:lnTo>
                  <a:pt x="235" y="0"/>
                </a:lnTo>
                <a:lnTo>
                  <a:pt x="235" y="72"/>
                </a:lnTo>
                <a:lnTo>
                  <a:pt x="240" y="77"/>
                </a:lnTo>
                <a:lnTo>
                  <a:pt x="240" y="97"/>
                </a:lnTo>
                <a:lnTo>
                  <a:pt x="245" y="72"/>
                </a:lnTo>
                <a:lnTo>
                  <a:pt x="245" y="61"/>
                </a:lnTo>
                <a:lnTo>
                  <a:pt x="245" y="97"/>
                </a:lnTo>
                <a:lnTo>
                  <a:pt x="250" y="113"/>
                </a:lnTo>
                <a:lnTo>
                  <a:pt x="250" y="159"/>
                </a:lnTo>
                <a:lnTo>
                  <a:pt x="255" y="148"/>
                </a:lnTo>
                <a:lnTo>
                  <a:pt x="255" y="256"/>
                </a:lnTo>
                <a:lnTo>
                  <a:pt x="260" y="302"/>
                </a:lnTo>
                <a:lnTo>
                  <a:pt x="260" y="215"/>
                </a:lnTo>
                <a:lnTo>
                  <a:pt x="266" y="159"/>
                </a:lnTo>
                <a:lnTo>
                  <a:pt x="266" y="107"/>
                </a:lnTo>
                <a:lnTo>
                  <a:pt x="271" y="97"/>
                </a:lnTo>
                <a:lnTo>
                  <a:pt x="271" y="107"/>
                </a:lnTo>
                <a:lnTo>
                  <a:pt x="276" y="72"/>
                </a:lnTo>
                <a:lnTo>
                  <a:pt x="276" y="107"/>
                </a:lnTo>
                <a:lnTo>
                  <a:pt x="276" y="102"/>
                </a:lnTo>
                <a:lnTo>
                  <a:pt x="281" y="82"/>
                </a:lnTo>
                <a:lnTo>
                  <a:pt x="281" y="107"/>
                </a:lnTo>
                <a:lnTo>
                  <a:pt x="286" y="133"/>
                </a:lnTo>
                <a:lnTo>
                  <a:pt x="286" y="107"/>
                </a:lnTo>
                <a:lnTo>
                  <a:pt x="291" y="133"/>
                </a:lnTo>
                <a:lnTo>
                  <a:pt x="291" y="113"/>
                </a:lnTo>
                <a:lnTo>
                  <a:pt x="296" y="113"/>
                </a:lnTo>
                <a:lnTo>
                  <a:pt x="296" y="123"/>
                </a:lnTo>
                <a:lnTo>
                  <a:pt x="301" y="15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73" name="Freeform 247"/>
          <p:cNvSpPr>
            <a:spLocks/>
          </p:cNvSpPr>
          <p:nvPr/>
        </p:nvSpPr>
        <p:spPr bwMode="auto">
          <a:xfrm>
            <a:off x="2900363" y="4119563"/>
            <a:ext cx="471488" cy="1039813"/>
          </a:xfrm>
          <a:custGeom>
            <a:avLst/>
            <a:gdLst>
              <a:gd name="T0" fmla="*/ 6 w 297"/>
              <a:gd name="T1" fmla="*/ 440 h 655"/>
              <a:gd name="T2" fmla="*/ 11 w 297"/>
              <a:gd name="T3" fmla="*/ 471 h 655"/>
              <a:gd name="T4" fmla="*/ 16 w 297"/>
              <a:gd name="T5" fmla="*/ 374 h 655"/>
              <a:gd name="T6" fmla="*/ 21 w 297"/>
              <a:gd name="T7" fmla="*/ 348 h 655"/>
              <a:gd name="T8" fmla="*/ 31 w 297"/>
              <a:gd name="T9" fmla="*/ 338 h 655"/>
              <a:gd name="T10" fmla="*/ 36 w 297"/>
              <a:gd name="T11" fmla="*/ 215 h 655"/>
              <a:gd name="T12" fmla="*/ 41 w 297"/>
              <a:gd name="T13" fmla="*/ 205 h 655"/>
              <a:gd name="T14" fmla="*/ 52 w 297"/>
              <a:gd name="T15" fmla="*/ 92 h 655"/>
              <a:gd name="T16" fmla="*/ 57 w 297"/>
              <a:gd name="T17" fmla="*/ 97 h 655"/>
              <a:gd name="T18" fmla="*/ 62 w 297"/>
              <a:gd name="T19" fmla="*/ 322 h 655"/>
              <a:gd name="T20" fmla="*/ 72 w 297"/>
              <a:gd name="T21" fmla="*/ 174 h 655"/>
              <a:gd name="T22" fmla="*/ 77 w 297"/>
              <a:gd name="T23" fmla="*/ 159 h 655"/>
              <a:gd name="T24" fmla="*/ 82 w 297"/>
              <a:gd name="T25" fmla="*/ 72 h 655"/>
              <a:gd name="T26" fmla="*/ 93 w 297"/>
              <a:gd name="T27" fmla="*/ 143 h 655"/>
              <a:gd name="T28" fmla="*/ 98 w 297"/>
              <a:gd name="T29" fmla="*/ 164 h 655"/>
              <a:gd name="T30" fmla="*/ 103 w 297"/>
              <a:gd name="T31" fmla="*/ 461 h 655"/>
              <a:gd name="T32" fmla="*/ 113 w 297"/>
              <a:gd name="T33" fmla="*/ 445 h 655"/>
              <a:gd name="T34" fmla="*/ 118 w 297"/>
              <a:gd name="T35" fmla="*/ 220 h 655"/>
              <a:gd name="T36" fmla="*/ 123 w 297"/>
              <a:gd name="T37" fmla="*/ 235 h 655"/>
              <a:gd name="T38" fmla="*/ 133 w 297"/>
              <a:gd name="T39" fmla="*/ 466 h 655"/>
              <a:gd name="T40" fmla="*/ 139 w 297"/>
              <a:gd name="T41" fmla="*/ 548 h 655"/>
              <a:gd name="T42" fmla="*/ 149 w 297"/>
              <a:gd name="T43" fmla="*/ 420 h 655"/>
              <a:gd name="T44" fmla="*/ 154 w 297"/>
              <a:gd name="T45" fmla="*/ 399 h 655"/>
              <a:gd name="T46" fmla="*/ 164 w 297"/>
              <a:gd name="T47" fmla="*/ 599 h 655"/>
              <a:gd name="T48" fmla="*/ 169 w 297"/>
              <a:gd name="T49" fmla="*/ 466 h 655"/>
              <a:gd name="T50" fmla="*/ 180 w 297"/>
              <a:gd name="T51" fmla="*/ 317 h 655"/>
              <a:gd name="T52" fmla="*/ 185 w 297"/>
              <a:gd name="T53" fmla="*/ 384 h 655"/>
              <a:gd name="T54" fmla="*/ 195 w 297"/>
              <a:gd name="T55" fmla="*/ 481 h 655"/>
              <a:gd name="T56" fmla="*/ 200 w 297"/>
              <a:gd name="T57" fmla="*/ 164 h 655"/>
              <a:gd name="T58" fmla="*/ 210 w 297"/>
              <a:gd name="T59" fmla="*/ 379 h 655"/>
              <a:gd name="T60" fmla="*/ 215 w 297"/>
              <a:gd name="T61" fmla="*/ 517 h 655"/>
              <a:gd name="T62" fmla="*/ 226 w 297"/>
              <a:gd name="T63" fmla="*/ 287 h 655"/>
              <a:gd name="T64" fmla="*/ 231 w 297"/>
              <a:gd name="T65" fmla="*/ 338 h 655"/>
              <a:gd name="T66" fmla="*/ 236 w 297"/>
              <a:gd name="T67" fmla="*/ 502 h 655"/>
              <a:gd name="T68" fmla="*/ 241 w 297"/>
              <a:gd name="T69" fmla="*/ 471 h 655"/>
              <a:gd name="T70" fmla="*/ 251 w 297"/>
              <a:gd name="T71" fmla="*/ 384 h 655"/>
              <a:gd name="T72" fmla="*/ 256 w 297"/>
              <a:gd name="T73" fmla="*/ 333 h 655"/>
              <a:gd name="T74" fmla="*/ 261 w 297"/>
              <a:gd name="T75" fmla="*/ 328 h 655"/>
              <a:gd name="T76" fmla="*/ 272 w 297"/>
              <a:gd name="T77" fmla="*/ 507 h 655"/>
              <a:gd name="T78" fmla="*/ 277 w 297"/>
              <a:gd name="T79" fmla="*/ 338 h 655"/>
              <a:gd name="T80" fmla="*/ 282 w 297"/>
              <a:gd name="T81" fmla="*/ 307 h 655"/>
              <a:gd name="T82" fmla="*/ 292 w 297"/>
              <a:gd name="T83" fmla="*/ 558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7" h="655">
                <a:moveTo>
                  <a:pt x="0" y="287"/>
                </a:moveTo>
                <a:lnTo>
                  <a:pt x="0" y="374"/>
                </a:lnTo>
                <a:lnTo>
                  <a:pt x="6" y="440"/>
                </a:lnTo>
                <a:lnTo>
                  <a:pt x="6" y="481"/>
                </a:lnTo>
                <a:lnTo>
                  <a:pt x="6" y="476"/>
                </a:lnTo>
                <a:lnTo>
                  <a:pt x="11" y="471"/>
                </a:lnTo>
                <a:lnTo>
                  <a:pt x="11" y="450"/>
                </a:lnTo>
                <a:lnTo>
                  <a:pt x="16" y="379"/>
                </a:lnTo>
                <a:lnTo>
                  <a:pt x="16" y="374"/>
                </a:lnTo>
                <a:lnTo>
                  <a:pt x="16" y="384"/>
                </a:lnTo>
                <a:lnTo>
                  <a:pt x="21" y="358"/>
                </a:lnTo>
                <a:lnTo>
                  <a:pt x="21" y="348"/>
                </a:lnTo>
                <a:lnTo>
                  <a:pt x="26" y="384"/>
                </a:lnTo>
                <a:lnTo>
                  <a:pt x="26" y="363"/>
                </a:lnTo>
                <a:lnTo>
                  <a:pt x="31" y="338"/>
                </a:lnTo>
                <a:lnTo>
                  <a:pt x="31" y="287"/>
                </a:lnTo>
                <a:lnTo>
                  <a:pt x="36" y="287"/>
                </a:lnTo>
                <a:lnTo>
                  <a:pt x="36" y="215"/>
                </a:lnTo>
                <a:lnTo>
                  <a:pt x="41" y="200"/>
                </a:lnTo>
                <a:lnTo>
                  <a:pt x="41" y="189"/>
                </a:lnTo>
                <a:lnTo>
                  <a:pt x="41" y="205"/>
                </a:lnTo>
                <a:lnTo>
                  <a:pt x="46" y="164"/>
                </a:lnTo>
                <a:lnTo>
                  <a:pt x="46" y="138"/>
                </a:lnTo>
                <a:lnTo>
                  <a:pt x="52" y="92"/>
                </a:lnTo>
                <a:lnTo>
                  <a:pt x="52" y="0"/>
                </a:lnTo>
                <a:lnTo>
                  <a:pt x="57" y="26"/>
                </a:lnTo>
                <a:lnTo>
                  <a:pt x="57" y="97"/>
                </a:lnTo>
                <a:lnTo>
                  <a:pt x="62" y="205"/>
                </a:lnTo>
                <a:lnTo>
                  <a:pt x="62" y="358"/>
                </a:lnTo>
                <a:lnTo>
                  <a:pt x="62" y="322"/>
                </a:lnTo>
                <a:lnTo>
                  <a:pt x="67" y="287"/>
                </a:lnTo>
                <a:lnTo>
                  <a:pt x="67" y="225"/>
                </a:lnTo>
                <a:lnTo>
                  <a:pt x="72" y="174"/>
                </a:lnTo>
                <a:lnTo>
                  <a:pt x="72" y="138"/>
                </a:lnTo>
                <a:lnTo>
                  <a:pt x="72" y="148"/>
                </a:lnTo>
                <a:lnTo>
                  <a:pt x="77" y="159"/>
                </a:lnTo>
                <a:lnTo>
                  <a:pt x="77" y="82"/>
                </a:lnTo>
                <a:lnTo>
                  <a:pt x="82" y="51"/>
                </a:lnTo>
                <a:lnTo>
                  <a:pt x="82" y="72"/>
                </a:lnTo>
                <a:lnTo>
                  <a:pt x="87" y="102"/>
                </a:lnTo>
                <a:lnTo>
                  <a:pt x="87" y="123"/>
                </a:lnTo>
                <a:lnTo>
                  <a:pt x="93" y="143"/>
                </a:lnTo>
                <a:lnTo>
                  <a:pt x="93" y="184"/>
                </a:lnTo>
                <a:lnTo>
                  <a:pt x="98" y="189"/>
                </a:lnTo>
                <a:lnTo>
                  <a:pt x="98" y="164"/>
                </a:lnTo>
                <a:lnTo>
                  <a:pt x="98" y="297"/>
                </a:lnTo>
                <a:lnTo>
                  <a:pt x="103" y="415"/>
                </a:lnTo>
                <a:lnTo>
                  <a:pt x="103" y="461"/>
                </a:lnTo>
                <a:lnTo>
                  <a:pt x="108" y="476"/>
                </a:lnTo>
                <a:lnTo>
                  <a:pt x="108" y="496"/>
                </a:lnTo>
                <a:lnTo>
                  <a:pt x="113" y="445"/>
                </a:lnTo>
                <a:lnTo>
                  <a:pt x="113" y="292"/>
                </a:lnTo>
                <a:lnTo>
                  <a:pt x="118" y="256"/>
                </a:lnTo>
                <a:lnTo>
                  <a:pt x="118" y="220"/>
                </a:lnTo>
                <a:lnTo>
                  <a:pt x="123" y="169"/>
                </a:lnTo>
                <a:lnTo>
                  <a:pt x="123" y="154"/>
                </a:lnTo>
                <a:lnTo>
                  <a:pt x="123" y="235"/>
                </a:lnTo>
                <a:lnTo>
                  <a:pt x="128" y="302"/>
                </a:lnTo>
                <a:lnTo>
                  <a:pt x="128" y="435"/>
                </a:lnTo>
                <a:lnTo>
                  <a:pt x="133" y="466"/>
                </a:lnTo>
                <a:lnTo>
                  <a:pt x="133" y="425"/>
                </a:lnTo>
                <a:lnTo>
                  <a:pt x="139" y="481"/>
                </a:lnTo>
                <a:lnTo>
                  <a:pt x="139" y="548"/>
                </a:lnTo>
                <a:lnTo>
                  <a:pt x="144" y="543"/>
                </a:lnTo>
                <a:lnTo>
                  <a:pt x="144" y="430"/>
                </a:lnTo>
                <a:lnTo>
                  <a:pt x="149" y="420"/>
                </a:lnTo>
                <a:lnTo>
                  <a:pt x="149" y="394"/>
                </a:lnTo>
                <a:lnTo>
                  <a:pt x="154" y="317"/>
                </a:lnTo>
                <a:lnTo>
                  <a:pt x="154" y="399"/>
                </a:lnTo>
                <a:lnTo>
                  <a:pt x="159" y="481"/>
                </a:lnTo>
                <a:lnTo>
                  <a:pt x="159" y="604"/>
                </a:lnTo>
                <a:lnTo>
                  <a:pt x="164" y="599"/>
                </a:lnTo>
                <a:lnTo>
                  <a:pt x="164" y="543"/>
                </a:lnTo>
                <a:lnTo>
                  <a:pt x="169" y="486"/>
                </a:lnTo>
                <a:lnTo>
                  <a:pt x="169" y="466"/>
                </a:lnTo>
                <a:lnTo>
                  <a:pt x="174" y="389"/>
                </a:lnTo>
                <a:lnTo>
                  <a:pt x="174" y="230"/>
                </a:lnTo>
                <a:lnTo>
                  <a:pt x="180" y="317"/>
                </a:lnTo>
                <a:lnTo>
                  <a:pt x="180" y="399"/>
                </a:lnTo>
                <a:lnTo>
                  <a:pt x="185" y="445"/>
                </a:lnTo>
                <a:lnTo>
                  <a:pt x="185" y="384"/>
                </a:lnTo>
                <a:lnTo>
                  <a:pt x="190" y="404"/>
                </a:lnTo>
                <a:lnTo>
                  <a:pt x="190" y="471"/>
                </a:lnTo>
                <a:lnTo>
                  <a:pt x="195" y="481"/>
                </a:lnTo>
                <a:lnTo>
                  <a:pt x="195" y="297"/>
                </a:lnTo>
                <a:lnTo>
                  <a:pt x="200" y="256"/>
                </a:lnTo>
                <a:lnTo>
                  <a:pt x="200" y="164"/>
                </a:lnTo>
                <a:lnTo>
                  <a:pt x="205" y="210"/>
                </a:lnTo>
                <a:lnTo>
                  <a:pt x="205" y="333"/>
                </a:lnTo>
                <a:lnTo>
                  <a:pt x="210" y="379"/>
                </a:lnTo>
                <a:lnTo>
                  <a:pt x="210" y="445"/>
                </a:lnTo>
                <a:lnTo>
                  <a:pt x="215" y="471"/>
                </a:lnTo>
                <a:lnTo>
                  <a:pt x="215" y="517"/>
                </a:lnTo>
                <a:lnTo>
                  <a:pt x="220" y="471"/>
                </a:lnTo>
                <a:lnTo>
                  <a:pt x="220" y="328"/>
                </a:lnTo>
                <a:lnTo>
                  <a:pt x="226" y="287"/>
                </a:lnTo>
                <a:lnTo>
                  <a:pt x="226" y="276"/>
                </a:lnTo>
                <a:lnTo>
                  <a:pt x="226" y="292"/>
                </a:lnTo>
                <a:lnTo>
                  <a:pt x="231" y="338"/>
                </a:lnTo>
                <a:lnTo>
                  <a:pt x="231" y="445"/>
                </a:lnTo>
                <a:lnTo>
                  <a:pt x="236" y="486"/>
                </a:lnTo>
                <a:lnTo>
                  <a:pt x="236" y="502"/>
                </a:lnTo>
                <a:lnTo>
                  <a:pt x="241" y="522"/>
                </a:lnTo>
                <a:lnTo>
                  <a:pt x="241" y="527"/>
                </a:lnTo>
                <a:lnTo>
                  <a:pt x="241" y="471"/>
                </a:lnTo>
                <a:lnTo>
                  <a:pt x="246" y="430"/>
                </a:lnTo>
                <a:lnTo>
                  <a:pt x="246" y="369"/>
                </a:lnTo>
                <a:lnTo>
                  <a:pt x="251" y="384"/>
                </a:lnTo>
                <a:lnTo>
                  <a:pt x="251" y="389"/>
                </a:lnTo>
                <a:lnTo>
                  <a:pt x="256" y="358"/>
                </a:lnTo>
                <a:lnTo>
                  <a:pt x="256" y="333"/>
                </a:lnTo>
                <a:lnTo>
                  <a:pt x="256" y="338"/>
                </a:lnTo>
                <a:lnTo>
                  <a:pt x="261" y="343"/>
                </a:lnTo>
                <a:lnTo>
                  <a:pt x="261" y="328"/>
                </a:lnTo>
                <a:lnTo>
                  <a:pt x="266" y="338"/>
                </a:lnTo>
                <a:lnTo>
                  <a:pt x="266" y="476"/>
                </a:lnTo>
                <a:lnTo>
                  <a:pt x="272" y="507"/>
                </a:lnTo>
                <a:lnTo>
                  <a:pt x="272" y="450"/>
                </a:lnTo>
                <a:lnTo>
                  <a:pt x="277" y="425"/>
                </a:lnTo>
                <a:lnTo>
                  <a:pt x="277" y="338"/>
                </a:lnTo>
                <a:lnTo>
                  <a:pt x="282" y="333"/>
                </a:lnTo>
                <a:lnTo>
                  <a:pt x="282" y="343"/>
                </a:lnTo>
                <a:lnTo>
                  <a:pt x="282" y="307"/>
                </a:lnTo>
                <a:lnTo>
                  <a:pt x="287" y="297"/>
                </a:lnTo>
                <a:lnTo>
                  <a:pt x="287" y="440"/>
                </a:lnTo>
                <a:lnTo>
                  <a:pt x="292" y="558"/>
                </a:lnTo>
                <a:lnTo>
                  <a:pt x="292" y="640"/>
                </a:lnTo>
                <a:lnTo>
                  <a:pt x="297" y="655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74" name="Freeform 248"/>
          <p:cNvSpPr>
            <a:spLocks/>
          </p:cNvSpPr>
          <p:nvPr/>
        </p:nvSpPr>
        <p:spPr bwMode="auto">
          <a:xfrm>
            <a:off x="3371850" y="4630738"/>
            <a:ext cx="479425" cy="1422400"/>
          </a:xfrm>
          <a:custGeom>
            <a:avLst/>
            <a:gdLst>
              <a:gd name="T0" fmla="*/ 5 w 302"/>
              <a:gd name="T1" fmla="*/ 410 h 896"/>
              <a:gd name="T2" fmla="*/ 10 w 302"/>
              <a:gd name="T3" fmla="*/ 205 h 896"/>
              <a:gd name="T4" fmla="*/ 21 w 302"/>
              <a:gd name="T5" fmla="*/ 246 h 896"/>
              <a:gd name="T6" fmla="*/ 26 w 302"/>
              <a:gd name="T7" fmla="*/ 343 h 896"/>
              <a:gd name="T8" fmla="*/ 31 w 302"/>
              <a:gd name="T9" fmla="*/ 379 h 896"/>
              <a:gd name="T10" fmla="*/ 36 w 302"/>
              <a:gd name="T11" fmla="*/ 389 h 896"/>
              <a:gd name="T12" fmla="*/ 41 w 302"/>
              <a:gd name="T13" fmla="*/ 348 h 896"/>
              <a:gd name="T14" fmla="*/ 51 w 302"/>
              <a:gd name="T15" fmla="*/ 169 h 896"/>
              <a:gd name="T16" fmla="*/ 62 w 302"/>
              <a:gd name="T17" fmla="*/ 154 h 896"/>
              <a:gd name="T18" fmla="*/ 67 w 302"/>
              <a:gd name="T19" fmla="*/ 308 h 896"/>
              <a:gd name="T20" fmla="*/ 77 w 302"/>
              <a:gd name="T21" fmla="*/ 323 h 896"/>
              <a:gd name="T22" fmla="*/ 82 w 302"/>
              <a:gd name="T23" fmla="*/ 415 h 896"/>
              <a:gd name="T24" fmla="*/ 87 w 302"/>
              <a:gd name="T25" fmla="*/ 359 h 896"/>
              <a:gd name="T26" fmla="*/ 97 w 302"/>
              <a:gd name="T27" fmla="*/ 221 h 896"/>
              <a:gd name="T28" fmla="*/ 103 w 302"/>
              <a:gd name="T29" fmla="*/ 302 h 896"/>
              <a:gd name="T30" fmla="*/ 108 w 302"/>
              <a:gd name="T31" fmla="*/ 215 h 896"/>
              <a:gd name="T32" fmla="*/ 113 w 302"/>
              <a:gd name="T33" fmla="*/ 348 h 896"/>
              <a:gd name="T34" fmla="*/ 123 w 302"/>
              <a:gd name="T35" fmla="*/ 471 h 896"/>
              <a:gd name="T36" fmla="*/ 128 w 302"/>
              <a:gd name="T37" fmla="*/ 246 h 896"/>
              <a:gd name="T38" fmla="*/ 138 w 302"/>
              <a:gd name="T39" fmla="*/ 461 h 896"/>
              <a:gd name="T40" fmla="*/ 143 w 302"/>
              <a:gd name="T41" fmla="*/ 517 h 896"/>
              <a:gd name="T42" fmla="*/ 154 w 302"/>
              <a:gd name="T43" fmla="*/ 287 h 896"/>
              <a:gd name="T44" fmla="*/ 159 w 302"/>
              <a:gd name="T45" fmla="*/ 308 h 896"/>
              <a:gd name="T46" fmla="*/ 169 w 302"/>
              <a:gd name="T47" fmla="*/ 348 h 896"/>
              <a:gd name="T48" fmla="*/ 174 w 302"/>
              <a:gd name="T49" fmla="*/ 210 h 896"/>
              <a:gd name="T50" fmla="*/ 184 w 302"/>
              <a:gd name="T51" fmla="*/ 164 h 896"/>
              <a:gd name="T52" fmla="*/ 190 w 302"/>
              <a:gd name="T53" fmla="*/ 174 h 896"/>
              <a:gd name="T54" fmla="*/ 195 w 302"/>
              <a:gd name="T55" fmla="*/ 190 h 896"/>
              <a:gd name="T56" fmla="*/ 200 w 302"/>
              <a:gd name="T57" fmla="*/ 169 h 896"/>
              <a:gd name="T58" fmla="*/ 210 w 302"/>
              <a:gd name="T59" fmla="*/ 435 h 896"/>
              <a:gd name="T60" fmla="*/ 215 w 302"/>
              <a:gd name="T61" fmla="*/ 569 h 896"/>
              <a:gd name="T62" fmla="*/ 225 w 302"/>
              <a:gd name="T63" fmla="*/ 676 h 896"/>
              <a:gd name="T64" fmla="*/ 230 w 302"/>
              <a:gd name="T65" fmla="*/ 707 h 896"/>
              <a:gd name="T66" fmla="*/ 241 w 302"/>
              <a:gd name="T67" fmla="*/ 732 h 896"/>
              <a:gd name="T68" fmla="*/ 246 w 302"/>
              <a:gd name="T69" fmla="*/ 354 h 896"/>
              <a:gd name="T70" fmla="*/ 256 w 302"/>
              <a:gd name="T71" fmla="*/ 630 h 896"/>
              <a:gd name="T72" fmla="*/ 261 w 302"/>
              <a:gd name="T73" fmla="*/ 855 h 896"/>
              <a:gd name="T74" fmla="*/ 271 w 302"/>
              <a:gd name="T75" fmla="*/ 446 h 896"/>
              <a:gd name="T76" fmla="*/ 277 w 302"/>
              <a:gd name="T77" fmla="*/ 676 h 896"/>
              <a:gd name="T78" fmla="*/ 282 w 302"/>
              <a:gd name="T79" fmla="*/ 804 h 896"/>
              <a:gd name="T80" fmla="*/ 287 w 302"/>
              <a:gd name="T81" fmla="*/ 415 h 896"/>
              <a:gd name="T82" fmla="*/ 297 w 302"/>
              <a:gd name="T83" fmla="*/ 804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2" h="896">
                <a:moveTo>
                  <a:pt x="0" y="333"/>
                </a:moveTo>
                <a:lnTo>
                  <a:pt x="0" y="415"/>
                </a:lnTo>
                <a:lnTo>
                  <a:pt x="5" y="410"/>
                </a:lnTo>
                <a:lnTo>
                  <a:pt x="5" y="384"/>
                </a:lnTo>
                <a:lnTo>
                  <a:pt x="10" y="267"/>
                </a:lnTo>
                <a:lnTo>
                  <a:pt x="10" y="205"/>
                </a:lnTo>
                <a:lnTo>
                  <a:pt x="16" y="221"/>
                </a:lnTo>
                <a:lnTo>
                  <a:pt x="16" y="246"/>
                </a:lnTo>
                <a:lnTo>
                  <a:pt x="21" y="246"/>
                </a:lnTo>
                <a:lnTo>
                  <a:pt x="21" y="205"/>
                </a:lnTo>
                <a:lnTo>
                  <a:pt x="21" y="251"/>
                </a:lnTo>
                <a:lnTo>
                  <a:pt x="26" y="343"/>
                </a:lnTo>
                <a:lnTo>
                  <a:pt x="26" y="384"/>
                </a:lnTo>
                <a:lnTo>
                  <a:pt x="26" y="379"/>
                </a:lnTo>
                <a:lnTo>
                  <a:pt x="31" y="379"/>
                </a:lnTo>
                <a:lnTo>
                  <a:pt x="31" y="333"/>
                </a:lnTo>
                <a:lnTo>
                  <a:pt x="31" y="384"/>
                </a:lnTo>
                <a:lnTo>
                  <a:pt x="36" y="389"/>
                </a:lnTo>
                <a:lnTo>
                  <a:pt x="41" y="333"/>
                </a:lnTo>
                <a:lnTo>
                  <a:pt x="41" y="308"/>
                </a:lnTo>
                <a:lnTo>
                  <a:pt x="41" y="348"/>
                </a:lnTo>
                <a:lnTo>
                  <a:pt x="46" y="389"/>
                </a:lnTo>
                <a:lnTo>
                  <a:pt x="46" y="277"/>
                </a:lnTo>
                <a:lnTo>
                  <a:pt x="51" y="169"/>
                </a:lnTo>
                <a:lnTo>
                  <a:pt x="51" y="31"/>
                </a:lnTo>
                <a:lnTo>
                  <a:pt x="56" y="0"/>
                </a:lnTo>
                <a:lnTo>
                  <a:pt x="62" y="154"/>
                </a:lnTo>
                <a:lnTo>
                  <a:pt x="62" y="348"/>
                </a:lnTo>
                <a:lnTo>
                  <a:pt x="67" y="328"/>
                </a:lnTo>
                <a:lnTo>
                  <a:pt x="67" y="308"/>
                </a:lnTo>
                <a:lnTo>
                  <a:pt x="72" y="277"/>
                </a:lnTo>
                <a:lnTo>
                  <a:pt x="72" y="246"/>
                </a:lnTo>
                <a:lnTo>
                  <a:pt x="77" y="323"/>
                </a:lnTo>
                <a:lnTo>
                  <a:pt x="77" y="364"/>
                </a:lnTo>
                <a:lnTo>
                  <a:pt x="82" y="395"/>
                </a:lnTo>
                <a:lnTo>
                  <a:pt x="82" y="415"/>
                </a:lnTo>
                <a:lnTo>
                  <a:pt x="82" y="405"/>
                </a:lnTo>
                <a:lnTo>
                  <a:pt x="87" y="405"/>
                </a:lnTo>
                <a:lnTo>
                  <a:pt x="87" y="359"/>
                </a:lnTo>
                <a:lnTo>
                  <a:pt x="92" y="343"/>
                </a:lnTo>
                <a:lnTo>
                  <a:pt x="92" y="236"/>
                </a:lnTo>
                <a:lnTo>
                  <a:pt x="97" y="221"/>
                </a:lnTo>
                <a:lnTo>
                  <a:pt x="97" y="251"/>
                </a:lnTo>
                <a:lnTo>
                  <a:pt x="103" y="241"/>
                </a:lnTo>
                <a:lnTo>
                  <a:pt x="103" y="302"/>
                </a:lnTo>
                <a:lnTo>
                  <a:pt x="103" y="287"/>
                </a:lnTo>
                <a:lnTo>
                  <a:pt x="108" y="246"/>
                </a:lnTo>
                <a:lnTo>
                  <a:pt x="108" y="215"/>
                </a:lnTo>
                <a:lnTo>
                  <a:pt x="108" y="246"/>
                </a:lnTo>
                <a:lnTo>
                  <a:pt x="113" y="308"/>
                </a:lnTo>
                <a:lnTo>
                  <a:pt x="113" y="348"/>
                </a:lnTo>
                <a:lnTo>
                  <a:pt x="118" y="456"/>
                </a:lnTo>
                <a:lnTo>
                  <a:pt x="118" y="507"/>
                </a:lnTo>
                <a:lnTo>
                  <a:pt x="123" y="471"/>
                </a:lnTo>
                <a:lnTo>
                  <a:pt x="123" y="302"/>
                </a:lnTo>
                <a:lnTo>
                  <a:pt x="128" y="267"/>
                </a:lnTo>
                <a:lnTo>
                  <a:pt x="128" y="246"/>
                </a:lnTo>
                <a:lnTo>
                  <a:pt x="133" y="313"/>
                </a:lnTo>
                <a:lnTo>
                  <a:pt x="133" y="369"/>
                </a:lnTo>
                <a:lnTo>
                  <a:pt x="138" y="461"/>
                </a:lnTo>
                <a:lnTo>
                  <a:pt x="138" y="528"/>
                </a:lnTo>
                <a:lnTo>
                  <a:pt x="143" y="482"/>
                </a:lnTo>
                <a:lnTo>
                  <a:pt x="143" y="517"/>
                </a:lnTo>
                <a:lnTo>
                  <a:pt x="149" y="553"/>
                </a:lnTo>
                <a:lnTo>
                  <a:pt x="149" y="492"/>
                </a:lnTo>
                <a:lnTo>
                  <a:pt x="154" y="287"/>
                </a:lnTo>
                <a:lnTo>
                  <a:pt x="154" y="221"/>
                </a:lnTo>
                <a:lnTo>
                  <a:pt x="159" y="210"/>
                </a:lnTo>
                <a:lnTo>
                  <a:pt x="159" y="308"/>
                </a:lnTo>
                <a:lnTo>
                  <a:pt x="164" y="338"/>
                </a:lnTo>
                <a:lnTo>
                  <a:pt x="164" y="354"/>
                </a:lnTo>
                <a:lnTo>
                  <a:pt x="169" y="348"/>
                </a:lnTo>
                <a:lnTo>
                  <a:pt x="169" y="302"/>
                </a:lnTo>
                <a:lnTo>
                  <a:pt x="174" y="251"/>
                </a:lnTo>
                <a:lnTo>
                  <a:pt x="174" y="210"/>
                </a:lnTo>
                <a:lnTo>
                  <a:pt x="179" y="185"/>
                </a:lnTo>
                <a:lnTo>
                  <a:pt x="179" y="159"/>
                </a:lnTo>
                <a:lnTo>
                  <a:pt x="184" y="164"/>
                </a:lnTo>
                <a:lnTo>
                  <a:pt x="184" y="169"/>
                </a:lnTo>
                <a:lnTo>
                  <a:pt x="184" y="164"/>
                </a:lnTo>
                <a:lnTo>
                  <a:pt x="190" y="174"/>
                </a:lnTo>
                <a:lnTo>
                  <a:pt x="190" y="185"/>
                </a:lnTo>
                <a:lnTo>
                  <a:pt x="195" y="210"/>
                </a:lnTo>
                <a:lnTo>
                  <a:pt x="195" y="190"/>
                </a:lnTo>
                <a:lnTo>
                  <a:pt x="200" y="113"/>
                </a:lnTo>
                <a:lnTo>
                  <a:pt x="200" y="103"/>
                </a:lnTo>
                <a:lnTo>
                  <a:pt x="200" y="169"/>
                </a:lnTo>
                <a:lnTo>
                  <a:pt x="205" y="277"/>
                </a:lnTo>
                <a:lnTo>
                  <a:pt x="205" y="441"/>
                </a:lnTo>
                <a:lnTo>
                  <a:pt x="210" y="435"/>
                </a:lnTo>
                <a:lnTo>
                  <a:pt x="210" y="476"/>
                </a:lnTo>
                <a:lnTo>
                  <a:pt x="215" y="528"/>
                </a:lnTo>
                <a:lnTo>
                  <a:pt x="215" y="569"/>
                </a:lnTo>
                <a:lnTo>
                  <a:pt x="220" y="589"/>
                </a:lnTo>
                <a:lnTo>
                  <a:pt x="220" y="656"/>
                </a:lnTo>
                <a:lnTo>
                  <a:pt x="225" y="676"/>
                </a:lnTo>
                <a:lnTo>
                  <a:pt x="225" y="671"/>
                </a:lnTo>
                <a:lnTo>
                  <a:pt x="225" y="676"/>
                </a:lnTo>
                <a:lnTo>
                  <a:pt x="230" y="707"/>
                </a:lnTo>
                <a:lnTo>
                  <a:pt x="236" y="712"/>
                </a:lnTo>
                <a:lnTo>
                  <a:pt x="236" y="727"/>
                </a:lnTo>
                <a:lnTo>
                  <a:pt x="241" y="732"/>
                </a:lnTo>
                <a:lnTo>
                  <a:pt x="241" y="773"/>
                </a:lnTo>
                <a:lnTo>
                  <a:pt x="246" y="748"/>
                </a:lnTo>
                <a:lnTo>
                  <a:pt x="246" y="354"/>
                </a:lnTo>
                <a:lnTo>
                  <a:pt x="251" y="297"/>
                </a:lnTo>
                <a:lnTo>
                  <a:pt x="251" y="589"/>
                </a:lnTo>
                <a:lnTo>
                  <a:pt x="256" y="630"/>
                </a:lnTo>
                <a:lnTo>
                  <a:pt x="256" y="702"/>
                </a:lnTo>
                <a:lnTo>
                  <a:pt x="261" y="804"/>
                </a:lnTo>
                <a:lnTo>
                  <a:pt x="261" y="855"/>
                </a:lnTo>
                <a:lnTo>
                  <a:pt x="266" y="814"/>
                </a:lnTo>
                <a:lnTo>
                  <a:pt x="266" y="446"/>
                </a:lnTo>
                <a:lnTo>
                  <a:pt x="271" y="446"/>
                </a:lnTo>
                <a:lnTo>
                  <a:pt x="271" y="620"/>
                </a:lnTo>
                <a:lnTo>
                  <a:pt x="277" y="650"/>
                </a:lnTo>
                <a:lnTo>
                  <a:pt x="277" y="676"/>
                </a:lnTo>
                <a:lnTo>
                  <a:pt x="282" y="840"/>
                </a:lnTo>
                <a:lnTo>
                  <a:pt x="282" y="850"/>
                </a:lnTo>
                <a:lnTo>
                  <a:pt x="282" y="804"/>
                </a:lnTo>
                <a:lnTo>
                  <a:pt x="287" y="533"/>
                </a:lnTo>
                <a:lnTo>
                  <a:pt x="287" y="395"/>
                </a:lnTo>
                <a:lnTo>
                  <a:pt x="287" y="415"/>
                </a:lnTo>
                <a:lnTo>
                  <a:pt x="292" y="625"/>
                </a:lnTo>
                <a:lnTo>
                  <a:pt x="292" y="768"/>
                </a:lnTo>
                <a:lnTo>
                  <a:pt x="297" y="804"/>
                </a:lnTo>
                <a:lnTo>
                  <a:pt x="297" y="860"/>
                </a:lnTo>
                <a:lnTo>
                  <a:pt x="302" y="896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75" name="Freeform 249"/>
          <p:cNvSpPr>
            <a:spLocks/>
          </p:cNvSpPr>
          <p:nvPr/>
        </p:nvSpPr>
        <p:spPr bwMode="auto">
          <a:xfrm>
            <a:off x="3851275" y="3957638"/>
            <a:ext cx="487363" cy="2095500"/>
          </a:xfrm>
          <a:custGeom>
            <a:avLst/>
            <a:gdLst>
              <a:gd name="T0" fmla="*/ 5 w 307"/>
              <a:gd name="T1" fmla="*/ 1054 h 1320"/>
              <a:gd name="T2" fmla="*/ 10 w 307"/>
              <a:gd name="T3" fmla="*/ 1023 h 1320"/>
              <a:gd name="T4" fmla="*/ 21 w 307"/>
              <a:gd name="T5" fmla="*/ 1207 h 1320"/>
              <a:gd name="T6" fmla="*/ 26 w 307"/>
              <a:gd name="T7" fmla="*/ 1110 h 1320"/>
              <a:gd name="T8" fmla="*/ 31 w 307"/>
              <a:gd name="T9" fmla="*/ 1008 h 1320"/>
              <a:gd name="T10" fmla="*/ 41 w 307"/>
              <a:gd name="T11" fmla="*/ 1095 h 1320"/>
              <a:gd name="T12" fmla="*/ 46 w 307"/>
              <a:gd name="T13" fmla="*/ 875 h 1320"/>
              <a:gd name="T14" fmla="*/ 56 w 307"/>
              <a:gd name="T15" fmla="*/ 327 h 1320"/>
              <a:gd name="T16" fmla="*/ 61 w 307"/>
              <a:gd name="T17" fmla="*/ 46 h 1320"/>
              <a:gd name="T18" fmla="*/ 72 w 307"/>
              <a:gd name="T19" fmla="*/ 414 h 1320"/>
              <a:gd name="T20" fmla="*/ 77 w 307"/>
              <a:gd name="T21" fmla="*/ 174 h 1320"/>
              <a:gd name="T22" fmla="*/ 82 w 307"/>
              <a:gd name="T23" fmla="*/ 82 h 1320"/>
              <a:gd name="T24" fmla="*/ 92 w 307"/>
              <a:gd name="T25" fmla="*/ 629 h 1320"/>
              <a:gd name="T26" fmla="*/ 97 w 307"/>
              <a:gd name="T27" fmla="*/ 271 h 1320"/>
              <a:gd name="T28" fmla="*/ 108 w 307"/>
              <a:gd name="T29" fmla="*/ 419 h 1320"/>
              <a:gd name="T30" fmla="*/ 113 w 307"/>
              <a:gd name="T31" fmla="*/ 455 h 1320"/>
              <a:gd name="T32" fmla="*/ 123 w 307"/>
              <a:gd name="T33" fmla="*/ 266 h 1320"/>
              <a:gd name="T34" fmla="*/ 128 w 307"/>
              <a:gd name="T35" fmla="*/ 373 h 1320"/>
              <a:gd name="T36" fmla="*/ 133 w 307"/>
              <a:gd name="T37" fmla="*/ 578 h 1320"/>
              <a:gd name="T38" fmla="*/ 138 w 307"/>
              <a:gd name="T39" fmla="*/ 767 h 1320"/>
              <a:gd name="T40" fmla="*/ 148 w 307"/>
              <a:gd name="T41" fmla="*/ 957 h 1320"/>
              <a:gd name="T42" fmla="*/ 154 w 307"/>
              <a:gd name="T43" fmla="*/ 1044 h 1320"/>
              <a:gd name="T44" fmla="*/ 164 w 307"/>
              <a:gd name="T45" fmla="*/ 808 h 1320"/>
              <a:gd name="T46" fmla="*/ 169 w 307"/>
              <a:gd name="T47" fmla="*/ 511 h 1320"/>
              <a:gd name="T48" fmla="*/ 179 w 307"/>
              <a:gd name="T49" fmla="*/ 307 h 1320"/>
              <a:gd name="T50" fmla="*/ 184 w 307"/>
              <a:gd name="T51" fmla="*/ 650 h 1320"/>
              <a:gd name="T52" fmla="*/ 195 w 307"/>
              <a:gd name="T53" fmla="*/ 455 h 1320"/>
              <a:gd name="T54" fmla="*/ 200 w 307"/>
              <a:gd name="T55" fmla="*/ 593 h 1320"/>
              <a:gd name="T56" fmla="*/ 210 w 307"/>
              <a:gd name="T57" fmla="*/ 414 h 1320"/>
              <a:gd name="T58" fmla="*/ 215 w 307"/>
              <a:gd name="T59" fmla="*/ 138 h 1320"/>
              <a:gd name="T60" fmla="*/ 225 w 307"/>
              <a:gd name="T61" fmla="*/ 204 h 1320"/>
              <a:gd name="T62" fmla="*/ 230 w 307"/>
              <a:gd name="T63" fmla="*/ 209 h 1320"/>
              <a:gd name="T64" fmla="*/ 241 w 307"/>
              <a:gd name="T65" fmla="*/ 440 h 1320"/>
              <a:gd name="T66" fmla="*/ 246 w 307"/>
              <a:gd name="T67" fmla="*/ 486 h 1320"/>
              <a:gd name="T68" fmla="*/ 256 w 307"/>
              <a:gd name="T69" fmla="*/ 696 h 1320"/>
              <a:gd name="T70" fmla="*/ 261 w 307"/>
              <a:gd name="T71" fmla="*/ 803 h 1320"/>
              <a:gd name="T72" fmla="*/ 271 w 307"/>
              <a:gd name="T73" fmla="*/ 568 h 1320"/>
              <a:gd name="T74" fmla="*/ 276 w 307"/>
              <a:gd name="T75" fmla="*/ 547 h 1320"/>
              <a:gd name="T76" fmla="*/ 282 w 307"/>
              <a:gd name="T77" fmla="*/ 624 h 1320"/>
              <a:gd name="T78" fmla="*/ 292 w 307"/>
              <a:gd name="T79" fmla="*/ 742 h 1320"/>
              <a:gd name="T80" fmla="*/ 297 w 307"/>
              <a:gd name="T81" fmla="*/ 865 h 1320"/>
              <a:gd name="T82" fmla="*/ 307 w 307"/>
              <a:gd name="T83" fmla="*/ 655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" h="1320">
                <a:moveTo>
                  <a:pt x="0" y="1320"/>
                </a:moveTo>
                <a:lnTo>
                  <a:pt x="0" y="1202"/>
                </a:lnTo>
                <a:lnTo>
                  <a:pt x="5" y="1054"/>
                </a:lnTo>
                <a:lnTo>
                  <a:pt x="5" y="1141"/>
                </a:lnTo>
                <a:lnTo>
                  <a:pt x="10" y="1131"/>
                </a:lnTo>
                <a:lnTo>
                  <a:pt x="10" y="1023"/>
                </a:lnTo>
                <a:lnTo>
                  <a:pt x="15" y="1080"/>
                </a:lnTo>
                <a:lnTo>
                  <a:pt x="15" y="1131"/>
                </a:lnTo>
                <a:lnTo>
                  <a:pt x="21" y="1207"/>
                </a:lnTo>
                <a:lnTo>
                  <a:pt x="21" y="1008"/>
                </a:lnTo>
                <a:lnTo>
                  <a:pt x="26" y="993"/>
                </a:lnTo>
                <a:lnTo>
                  <a:pt x="26" y="1110"/>
                </a:lnTo>
                <a:lnTo>
                  <a:pt x="31" y="1013"/>
                </a:lnTo>
                <a:lnTo>
                  <a:pt x="31" y="936"/>
                </a:lnTo>
                <a:lnTo>
                  <a:pt x="31" y="1008"/>
                </a:lnTo>
                <a:lnTo>
                  <a:pt x="36" y="1085"/>
                </a:lnTo>
                <a:lnTo>
                  <a:pt x="36" y="1126"/>
                </a:lnTo>
                <a:lnTo>
                  <a:pt x="41" y="1095"/>
                </a:lnTo>
                <a:lnTo>
                  <a:pt x="41" y="885"/>
                </a:lnTo>
                <a:lnTo>
                  <a:pt x="46" y="962"/>
                </a:lnTo>
                <a:lnTo>
                  <a:pt x="46" y="875"/>
                </a:lnTo>
                <a:lnTo>
                  <a:pt x="51" y="685"/>
                </a:lnTo>
                <a:lnTo>
                  <a:pt x="51" y="409"/>
                </a:lnTo>
                <a:lnTo>
                  <a:pt x="56" y="327"/>
                </a:lnTo>
                <a:lnTo>
                  <a:pt x="56" y="204"/>
                </a:lnTo>
                <a:lnTo>
                  <a:pt x="61" y="143"/>
                </a:lnTo>
                <a:lnTo>
                  <a:pt x="61" y="46"/>
                </a:lnTo>
                <a:lnTo>
                  <a:pt x="67" y="76"/>
                </a:lnTo>
                <a:lnTo>
                  <a:pt x="67" y="383"/>
                </a:lnTo>
                <a:lnTo>
                  <a:pt x="72" y="414"/>
                </a:lnTo>
                <a:lnTo>
                  <a:pt x="72" y="184"/>
                </a:lnTo>
                <a:lnTo>
                  <a:pt x="77" y="199"/>
                </a:lnTo>
                <a:lnTo>
                  <a:pt x="77" y="174"/>
                </a:lnTo>
                <a:lnTo>
                  <a:pt x="82" y="51"/>
                </a:lnTo>
                <a:lnTo>
                  <a:pt x="82" y="0"/>
                </a:lnTo>
                <a:lnTo>
                  <a:pt x="82" y="82"/>
                </a:lnTo>
                <a:lnTo>
                  <a:pt x="87" y="250"/>
                </a:lnTo>
                <a:lnTo>
                  <a:pt x="87" y="670"/>
                </a:lnTo>
                <a:lnTo>
                  <a:pt x="92" y="629"/>
                </a:lnTo>
                <a:lnTo>
                  <a:pt x="92" y="552"/>
                </a:lnTo>
                <a:lnTo>
                  <a:pt x="97" y="455"/>
                </a:lnTo>
                <a:lnTo>
                  <a:pt x="97" y="271"/>
                </a:lnTo>
                <a:lnTo>
                  <a:pt x="102" y="163"/>
                </a:lnTo>
                <a:lnTo>
                  <a:pt x="102" y="250"/>
                </a:lnTo>
                <a:lnTo>
                  <a:pt x="108" y="419"/>
                </a:lnTo>
                <a:lnTo>
                  <a:pt x="108" y="394"/>
                </a:lnTo>
                <a:lnTo>
                  <a:pt x="113" y="399"/>
                </a:lnTo>
                <a:lnTo>
                  <a:pt x="113" y="455"/>
                </a:lnTo>
                <a:lnTo>
                  <a:pt x="118" y="496"/>
                </a:lnTo>
                <a:lnTo>
                  <a:pt x="118" y="286"/>
                </a:lnTo>
                <a:lnTo>
                  <a:pt x="123" y="266"/>
                </a:lnTo>
                <a:lnTo>
                  <a:pt x="123" y="235"/>
                </a:lnTo>
                <a:lnTo>
                  <a:pt x="123" y="353"/>
                </a:lnTo>
                <a:lnTo>
                  <a:pt x="128" y="373"/>
                </a:lnTo>
                <a:lnTo>
                  <a:pt x="128" y="404"/>
                </a:lnTo>
                <a:lnTo>
                  <a:pt x="133" y="409"/>
                </a:lnTo>
                <a:lnTo>
                  <a:pt x="133" y="578"/>
                </a:lnTo>
                <a:lnTo>
                  <a:pt x="138" y="721"/>
                </a:lnTo>
                <a:lnTo>
                  <a:pt x="138" y="772"/>
                </a:lnTo>
                <a:lnTo>
                  <a:pt x="138" y="767"/>
                </a:lnTo>
                <a:lnTo>
                  <a:pt x="143" y="808"/>
                </a:lnTo>
                <a:lnTo>
                  <a:pt x="143" y="906"/>
                </a:lnTo>
                <a:lnTo>
                  <a:pt x="148" y="957"/>
                </a:lnTo>
                <a:lnTo>
                  <a:pt x="148" y="1028"/>
                </a:lnTo>
                <a:lnTo>
                  <a:pt x="154" y="1033"/>
                </a:lnTo>
                <a:lnTo>
                  <a:pt x="154" y="1044"/>
                </a:lnTo>
                <a:lnTo>
                  <a:pt x="159" y="1054"/>
                </a:lnTo>
                <a:lnTo>
                  <a:pt x="159" y="885"/>
                </a:lnTo>
                <a:lnTo>
                  <a:pt x="164" y="808"/>
                </a:lnTo>
                <a:lnTo>
                  <a:pt x="164" y="660"/>
                </a:lnTo>
                <a:lnTo>
                  <a:pt x="169" y="588"/>
                </a:lnTo>
                <a:lnTo>
                  <a:pt x="169" y="511"/>
                </a:lnTo>
                <a:lnTo>
                  <a:pt x="174" y="440"/>
                </a:lnTo>
                <a:lnTo>
                  <a:pt x="174" y="363"/>
                </a:lnTo>
                <a:lnTo>
                  <a:pt x="179" y="307"/>
                </a:lnTo>
                <a:lnTo>
                  <a:pt x="179" y="476"/>
                </a:lnTo>
                <a:lnTo>
                  <a:pt x="184" y="604"/>
                </a:lnTo>
                <a:lnTo>
                  <a:pt x="184" y="650"/>
                </a:lnTo>
                <a:lnTo>
                  <a:pt x="189" y="670"/>
                </a:lnTo>
                <a:lnTo>
                  <a:pt x="189" y="522"/>
                </a:lnTo>
                <a:lnTo>
                  <a:pt x="195" y="455"/>
                </a:lnTo>
                <a:lnTo>
                  <a:pt x="195" y="394"/>
                </a:lnTo>
                <a:lnTo>
                  <a:pt x="200" y="389"/>
                </a:lnTo>
                <a:lnTo>
                  <a:pt x="200" y="593"/>
                </a:lnTo>
                <a:lnTo>
                  <a:pt x="205" y="604"/>
                </a:lnTo>
                <a:lnTo>
                  <a:pt x="205" y="455"/>
                </a:lnTo>
                <a:lnTo>
                  <a:pt x="210" y="414"/>
                </a:lnTo>
                <a:lnTo>
                  <a:pt x="210" y="240"/>
                </a:lnTo>
                <a:lnTo>
                  <a:pt x="215" y="204"/>
                </a:lnTo>
                <a:lnTo>
                  <a:pt x="215" y="138"/>
                </a:lnTo>
                <a:lnTo>
                  <a:pt x="220" y="117"/>
                </a:lnTo>
                <a:lnTo>
                  <a:pt x="220" y="250"/>
                </a:lnTo>
                <a:lnTo>
                  <a:pt x="225" y="204"/>
                </a:lnTo>
                <a:lnTo>
                  <a:pt x="225" y="158"/>
                </a:lnTo>
                <a:lnTo>
                  <a:pt x="230" y="179"/>
                </a:lnTo>
                <a:lnTo>
                  <a:pt x="230" y="209"/>
                </a:lnTo>
                <a:lnTo>
                  <a:pt x="235" y="256"/>
                </a:lnTo>
                <a:lnTo>
                  <a:pt x="235" y="358"/>
                </a:lnTo>
                <a:lnTo>
                  <a:pt x="241" y="440"/>
                </a:lnTo>
                <a:lnTo>
                  <a:pt x="241" y="409"/>
                </a:lnTo>
                <a:lnTo>
                  <a:pt x="246" y="404"/>
                </a:lnTo>
                <a:lnTo>
                  <a:pt x="246" y="486"/>
                </a:lnTo>
                <a:lnTo>
                  <a:pt x="251" y="542"/>
                </a:lnTo>
                <a:lnTo>
                  <a:pt x="251" y="675"/>
                </a:lnTo>
                <a:lnTo>
                  <a:pt x="256" y="696"/>
                </a:lnTo>
                <a:lnTo>
                  <a:pt x="256" y="721"/>
                </a:lnTo>
                <a:lnTo>
                  <a:pt x="261" y="752"/>
                </a:lnTo>
                <a:lnTo>
                  <a:pt x="261" y="803"/>
                </a:lnTo>
                <a:lnTo>
                  <a:pt x="266" y="752"/>
                </a:lnTo>
                <a:lnTo>
                  <a:pt x="266" y="552"/>
                </a:lnTo>
                <a:lnTo>
                  <a:pt x="271" y="568"/>
                </a:lnTo>
                <a:lnTo>
                  <a:pt x="271" y="583"/>
                </a:lnTo>
                <a:lnTo>
                  <a:pt x="271" y="573"/>
                </a:lnTo>
                <a:lnTo>
                  <a:pt x="276" y="547"/>
                </a:lnTo>
                <a:lnTo>
                  <a:pt x="276" y="568"/>
                </a:lnTo>
                <a:lnTo>
                  <a:pt x="282" y="614"/>
                </a:lnTo>
                <a:lnTo>
                  <a:pt x="282" y="624"/>
                </a:lnTo>
                <a:lnTo>
                  <a:pt x="287" y="598"/>
                </a:lnTo>
                <a:lnTo>
                  <a:pt x="287" y="655"/>
                </a:lnTo>
                <a:lnTo>
                  <a:pt x="292" y="742"/>
                </a:lnTo>
                <a:lnTo>
                  <a:pt x="292" y="803"/>
                </a:lnTo>
                <a:lnTo>
                  <a:pt x="297" y="824"/>
                </a:lnTo>
                <a:lnTo>
                  <a:pt x="297" y="865"/>
                </a:lnTo>
                <a:lnTo>
                  <a:pt x="302" y="885"/>
                </a:lnTo>
                <a:lnTo>
                  <a:pt x="302" y="772"/>
                </a:lnTo>
                <a:lnTo>
                  <a:pt x="307" y="655"/>
                </a:lnTo>
                <a:lnTo>
                  <a:pt x="307" y="614"/>
                </a:lnTo>
                <a:lnTo>
                  <a:pt x="307" y="62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76" name="Freeform 250"/>
          <p:cNvSpPr>
            <a:spLocks/>
          </p:cNvSpPr>
          <p:nvPr/>
        </p:nvSpPr>
        <p:spPr bwMode="auto">
          <a:xfrm>
            <a:off x="4338638" y="4598988"/>
            <a:ext cx="114300" cy="1016000"/>
          </a:xfrm>
          <a:custGeom>
            <a:avLst/>
            <a:gdLst>
              <a:gd name="T0" fmla="*/ 0 w 72"/>
              <a:gd name="T1" fmla="*/ 225 h 640"/>
              <a:gd name="T2" fmla="*/ 5 w 72"/>
              <a:gd name="T3" fmla="*/ 225 h 640"/>
              <a:gd name="T4" fmla="*/ 5 w 72"/>
              <a:gd name="T5" fmla="*/ 174 h 640"/>
              <a:gd name="T6" fmla="*/ 10 w 72"/>
              <a:gd name="T7" fmla="*/ 184 h 640"/>
              <a:gd name="T8" fmla="*/ 10 w 72"/>
              <a:gd name="T9" fmla="*/ 200 h 640"/>
              <a:gd name="T10" fmla="*/ 15 w 72"/>
              <a:gd name="T11" fmla="*/ 159 h 640"/>
              <a:gd name="T12" fmla="*/ 15 w 72"/>
              <a:gd name="T13" fmla="*/ 10 h 640"/>
              <a:gd name="T14" fmla="*/ 21 w 72"/>
              <a:gd name="T15" fmla="*/ 0 h 640"/>
              <a:gd name="T16" fmla="*/ 21 w 72"/>
              <a:gd name="T17" fmla="*/ 97 h 640"/>
              <a:gd name="T18" fmla="*/ 26 w 72"/>
              <a:gd name="T19" fmla="*/ 133 h 640"/>
              <a:gd name="T20" fmla="*/ 26 w 72"/>
              <a:gd name="T21" fmla="*/ 148 h 640"/>
              <a:gd name="T22" fmla="*/ 26 w 72"/>
              <a:gd name="T23" fmla="*/ 118 h 640"/>
              <a:gd name="T24" fmla="*/ 31 w 72"/>
              <a:gd name="T25" fmla="*/ 92 h 640"/>
              <a:gd name="T26" fmla="*/ 31 w 72"/>
              <a:gd name="T27" fmla="*/ 87 h 640"/>
              <a:gd name="T28" fmla="*/ 36 w 72"/>
              <a:gd name="T29" fmla="*/ 92 h 640"/>
              <a:gd name="T30" fmla="*/ 36 w 72"/>
              <a:gd name="T31" fmla="*/ 118 h 640"/>
              <a:gd name="T32" fmla="*/ 41 w 72"/>
              <a:gd name="T33" fmla="*/ 128 h 640"/>
              <a:gd name="T34" fmla="*/ 41 w 72"/>
              <a:gd name="T35" fmla="*/ 184 h 640"/>
              <a:gd name="T36" fmla="*/ 46 w 72"/>
              <a:gd name="T37" fmla="*/ 256 h 640"/>
              <a:gd name="T38" fmla="*/ 46 w 72"/>
              <a:gd name="T39" fmla="*/ 200 h 640"/>
              <a:gd name="T40" fmla="*/ 51 w 72"/>
              <a:gd name="T41" fmla="*/ 184 h 640"/>
              <a:gd name="T42" fmla="*/ 56 w 72"/>
              <a:gd name="T43" fmla="*/ 271 h 640"/>
              <a:gd name="T44" fmla="*/ 56 w 72"/>
              <a:gd name="T45" fmla="*/ 368 h 640"/>
              <a:gd name="T46" fmla="*/ 61 w 72"/>
              <a:gd name="T47" fmla="*/ 440 h 640"/>
              <a:gd name="T48" fmla="*/ 61 w 72"/>
              <a:gd name="T49" fmla="*/ 558 h 640"/>
              <a:gd name="T50" fmla="*/ 67 w 72"/>
              <a:gd name="T51" fmla="*/ 609 h 640"/>
              <a:gd name="T52" fmla="*/ 67 w 72"/>
              <a:gd name="T53" fmla="*/ 640 h 640"/>
              <a:gd name="T54" fmla="*/ 67 w 72"/>
              <a:gd name="T55" fmla="*/ 629 h 640"/>
              <a:gd name="T56" fmla="*/ 72 w 72"/>
              <a:gd name="T57" fmla="*/ 609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2" h="640">
                <a:moveTo>
                  <a:pt x="0" y="225"/>
                </a:moveTo>
                <a:lnTo>
                  <a:pt x="5" y="225"/>
                </a:lnTo>
                <a:lnTo>
                  <a:pt x="5" y="174"/>
                </a:lnTo>
                <a:lnTo>
                  <a:pt x="10" y="184"/>
                </a:lnTo>
                <a:lnTo>
                  <a:pt x="10" y="200"/>
                </a:lnTo>
                <a:lnTo>
                  <a:pt x="15" y="159"/>
                </a:lnTo>
                <a:lnTo>
                  <a:pt x="15" y="10"/>
                </a:lnTo>
                <a:lnTo>
                  <a:pt x="21" y="0"/>
                </a:lnTo>
                <a:lnTo>
                  <a:pt x="21" y="97"/>
                </a:lnTo>
                <a:lnTo>
                  <a:pt x="26" y="133"/>
                </a:lnTo>
                <a:lnTo>
                  <a:pt x="26" y="148"/>
                </a:lnTo>
                <a:lnTo>
                  <a:pt x="26" y="118"/>
                </a:lnTo>
                <a:lnTo>
                  <a:pt x="31" y="92"/>
                </a:lnTo>
                <a:lnTo>
                  <a:pt x="31" y="87"/>
                </a:lnTo>
                <a:lnTo>
                  <a:pt x="36" y="92"/>
                </a:lnTo>
                <a:lnTo>
                  <a:pt x="36" y="118"/>
                </a:lnTo>
                <a:lnTo>
                  <a:pt x="41" y="128"/>
                </a:lnTo>
                <a:lnTo>
                  <a:pt x="41" y="184"/>
                </a:lnTo>
                <a:lnTo>
                  <a:pt x="46" y="256"/>
                </a:lnTo>
                <a:lnTo>
                  <a:pt x="46" y="200"/>
                </a:lnTo>
                <a:lnTo>
                  <a:pt x="51" y="184"/>
                </a:lnTo>
                <a:lnTo>
                  <a:pt x="56" y="271"/>
                </a:lnTo>
                <a:lnTo>
                  <a:pt x="56" y="368"/>
                </a:lnTo>
                <a:lnTo>
                  <a:pt x="61" y="440"/>
                </a:lnTo>
                <a:lnTo>
                  <a:pt x="61" y="558"/>
                </a:lnTo>
                <a:lnTo>
                  <a:pt x="67" y="609"/>
                </a:lnTo>
                <a:lnTo>
                  <a:pt x="67" y="640"/>
                </a:lnTo>
                <a:lnTo>
                  <a:pt x="67" y="629"/>
                </a:lnTo>
                <a:lnTo>
                  <a:pt x="72" y="60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grpSp>
        <p:nvGrpSpPr>
          <p:cNvPr id="2369" name="グループ化 2368"/>
          <p:cNvGrpSpPr/>
          <p:nvPr/>
        </p:nvGrpSpPr>
        <p:grpSpPr>
          <a:xfrm>
            <a:off x="1447800" y="3908425"/>
            <a:ext cx="3005138" cy="2160588"/>
            <a:chOff x="1447800" y="3908425"/>
            <a:chExt cx="3005138" cy="2160588"/>
          </a:xfrm>
        </p:grpSpPr>
        <p:sp>
          <p:nvSpPr>
            <p:cNvPr id="2277" name="Freeform 251"/>
            <p:cNvSpPr>
              <a:spLocks/>
            </p:cNvSpPr>
            <p:nvPr/>
          </p:nvSpPr>
          <p:spPr bwMode="auto">
            <a:xfrm>
              <a:off x="1447800" y="4151313"/>
              <a:ext cx="446088" cy="1917700"/>
            </a:xfrm>
            <a:custGeom>
              <a:avLst/>
              <a:gdLst>
                <a:gd name="T0" fmla="*/ 5 w 281"/>
                <a:gd name="T1" fmla="*/ 625 h 1208"/>
                <a:gd name="T2" fmla="*/ 15 w 281"/>
                <a:gd name="T3" fmla="*/ 1024 h 1208"/>
                <a:gd name="T4" fmla="*/ 20 w 281"/>
                <a:gd name="T5" fmla="*/ 1167 h 1208"/>
                <a:gd name="T6" fmla="*/ 25 w 281"/>
                <a:gd name="T7" fmla="*/ 1126 h 1208"/>
                <a:gd name="T8" fmla="*/ 35 w 281"/>
                <a:gd name="T9" fmla="*/ 1096 h 1208"/>
                <a:gd name="T10" fmla="*/ 40 w 281"/>
                <a:gd name="T11" fmla="*/ 1039 h 1208"/>
                <a:gd name="T12" fmla="*/ 46 w 281"/>
                <a:gd name="T13" fmla="*/ 1019 h 1208"/>
                <a:gd name="T14" fmla="*/ 51 w 281"/>
                <a:gd name="T15" fmla="*/ 1080 h 1208"/>
                <a:gd name="T16" fmla="*/ 61 w 281"/>
                <a:gd name="T17" fmla="*/ 952 h 1208"/>
                <a:gd name="T18" fmla="*/ 66 w 281"/>
                <a:gd name="T19" fmla="*/ 963 h 1208"/>
                <a:gd name="T20" fmla="*/ 71 w 281"/>
                <a:gd name="T21" fmla="*/ 958 h 1208"/>
                <a:gd name="T22" fmla="*/ 76 w 281"/>
                <a:gd name="T23" fmla="*/ 891 h 1208"/>
                <a:gd name="T24" fmla="*/ 81 w 281"/>
                <a:gd name="T25" fmla="*/ 906 h 1208"/>
                <a:gd name="T26" fmla="*/ 92 w 281"/>
                <a:gd name="T27" fmla="*/ 768 h 1208"/>
                <a:gd name="T28" fmla="*/ 97 w 281"/>
                <a:gd name="T29" fmla="*/ 579 h 1208"/>
                <a:gd name="T30" fmla="*/ 107 w 281"/>
                <a:gd name="T31" fmla="*/ 461 h 1208"/>
                <a:gd name="T32" fmla="*/ 112 w 281"/>
                <a:gd name="T33" fmla="*/ 338 h 1208"/>
                <a:gd name="T34" fmla="*/ 122 w 281"/>
                <a:gd name="T35" fmla="*/ 277 h 1208"/>
                <a:gd name="T36" fmla="*/ 127 w 281"/>
                <a:gd name="T37" fmla="*/ 282 h 1208"/>
                <a:gd name="T38" fmla="*/ 133 w 281"/>
                <a:gd name="T39" fmla="*/ 200 h 1208"/>
                <a:gd name="T40" fmla="*/ 138 w 281"/>
                <a:gd name="T41" fmla="*/ 246 h 1208"/>
                <a:gd name="T42" fmla="*/ 143 w 281"/>
                <a:gd name="T43" fmla="*/ 215 h 1208"/>
                <a:gd name="T44" fmla="*/ 148 w 281"/>
                <a:gd name="T45" fmla="*/ 174 h 1208"/>
                <a:gd name="T46" fmla="*/ 153 w 281"/>
                <a:gd name="T47" fmla="*/ 134 h 1208"/>
                <a:gd name="T48" fmla="*/ 163 w 281"/>
                <a:gd name="T49" fmla="*/ 0 h 1208"/>
                <a:gd name="T50" fmla="*/ 173 w 281"/>
                <a:gd name="T51" fmla="*/ 82 h 1208"/>
                <a:gd name="T52" fmla="*/ 184 w 281"/>
                <a:gd name="T53" fmla="*/ 113 h 1208"/>
                <a:gd name="T54" fmla="*/ 189 w 281"/>
                <a:gd name="T55" fmla="*/ 369 h 1208"/>
                <a:gd name="T56" fmla="*/ 199 w 281"/>
                <a:gd name="T57" fmla="*/ 569 h 1208"/>
                <a:gd name="T58" fmla="*/ 204 w 281"/>
                <a:gd name="T59" fmla="*/ 650 h 1208"/>
                <a:gd name="T60" fmla="*/ 209 w 281"/>
                <a:gd name="T61" fmla="*/ 911 h 1208"/>
                <a:gd name="T62" fmla="*/ 214 w 281"/>
                <a:gd name="T63" fmla="*/ 993 h 1208"/>
                <a:gd name="T64" fmla="*/ 225 w 281"/>
                <a:gd name="T65" fmla="*/ 1142 h 1208"/>
                <a:gd name="T66" fmla="*/ 230 w 281"/>
                <a:gd name="T67" fmla="*/ 1172 h 1208"/>
                <a:gd name="T68" fmla="*/ 235 w 281"/>
                <a:gd name="T69" fmla="*/ 1203 h 1208"/>
                <a:gd name="T70" fmla="*/ 240 w 281"/>
                <a:gd name="T71" fmla="*/ 1162 h 1208"/>
                <a:gd name="T72" fmla="*/ 245 w 281"/>
                <a:gd name="T73" fmla="*/ 1014 h 1208"/>
                <a:gd name="T74" fmla="*/ 250 w 281"/>
                <a:gd name="T75" fmla="*/ 911 h 1208"/>
                <a:gd name="T76" fmla="*/ 255 w 281"/>
                <a:gd name="T77" fmla="*/ 937 h 1208"/>
                <a:gd name="T78" fmla="*/ 266 w 281"/>
                <a:gd name="T79" fmla="*/ 804 h 1208"/>
                <a:gd name="T80" fmla="*/ 271 w 281"/>
                <a:gd name="T81" fmla="*/ 732 h 1208"/>
                <a:gd name="T82" fmla="*/ 276 w 281"/>
                <a:gd name="T83" fmla="*/ 732 h 1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1" h="1208">
                  <a:moveTo>
                    <a:pt x="0" y="594"/>
                  </a:moveTo>
                  <a:lnTo>
                    <a:pt x="5" y="533"/>
                  </a:lnTo>
                  <a:lnTo>
                    <a:pt x="5" y="625"/>
                  </a:lnTo>
                  <a:lnTo>
                    <a:pt x="10" y="758"/>
                  </a:lnTo>
                  <a:lnTo>
                    <a:pt x="10" y="932"/>
                  </a:lnTo>
                  <a:lnTo>
                    <a:pt x="15" y="1024"/>
                  </a:lnTo>
                  <a:lnTo>
                    <a:pt x="15" y="1101"/>
                  </a:lnTo>
                  <a:lnTo>
                    <a:pt x="20" y="1075"/>
                  </a:lnTo>
                  <a:lnTo>
                    <a:pt x="20" y="1167"/>
                  </a:lnTo>
                  <a:lnTo>
                    <a:pt x="20" y="1116"/>
                  </a:lnTo>
                  <a:lnTo>
                    <a:pt x="25" y="1147"/>
                  </a:lnTo>
                  <a:lnTo>
                    <a:pt x="25" y="1126"/>
                  </a:lnTo>
                  <a:lnTo>
                    <a:pt x="30" y="1147"/>
                  </a:lnTo>
                  <a:lnTo>
                    <a:pt x="30" y="1188"/>
                  </a:lnTo>
                  <a:lnTo>
                    <a:pt x="35" y="1096"/>
                  </a:lnTo>
                  <a:lnTo>
                    <a:pt x="35" y="1039"/>
                  </a:lnTo>
                  <a:lnTo>
                    <a:pt x="40" y="1065"/>
                  </a:lnTo>
                  <a:lnTo>
                    <a:pt x="40" y="1039"/>
                  </a:lnTo>
                  <a:lnTo>
                    <a:pt x="40" y="1060"/>
                  </a:lnTo>
                  <a:lnTo>
                    <a:pt x="46" y="1070"/>
                  </a:lnTo>
                  <a:lnTo>
                    <a:pt x="46" y="1019"/>
                  </a:lnTo>
                  <a:lnTo>
                    <a:pt x="46" y="1060"/>
                  </a:lnTo>
                  <a:lnTo>
                    <a:pt x="51" y="1065"/>
                  </a:lnTo>
                  <a:lnTo>
                    <a:pt x="51" y="1080"/>
                  </a:lnTo>
                  <a:lnTo>
                    <a:pt x="56" y="1009"/>
                  </a:lnTo>
                  <a:lnTo>
                    <a:pt x="56" y="998"/>
                  </a:lnTo>
                  <a:lnTo>
                    <a:pt x="61" y="952"/>
                  </a:lnTo>
                  <a:lnTo>
                    <a:pt x="61" y="973"/>
                  </a:lnTo>
                  <a:lnTo>
                    <a:pt x="61" y="937"/>
                  </a:lnTo>
                  <a:lnTo>
                    <a:pt x="66" y="963"/>
                  </a:lnTo>
                  <a:lnTo>
                    <a:pt x="66" y="871"/>
                  </a:lnTo>
                  <a:lnTo>
                    <a:pt x="71" y="937"/>
                  </a:lnTo>
                  <a:lnTo>
                    <a:pt x="71" y="958"/>
                  </a:lnTo>
                  <a:lnTo>
                    <a:pt x="71" y="927"/>
                  </a:lnTo>
                  <a:lnTo>
                    <a:pt x="76" y="860"/>
                  </a:lnTo>
                  <a:lnTo>
                    <a:pt x="76" y="891"/>
                  </a:lnTo>
                  <a:lnTo>
                    <a:pt x="81" y="891"/>
                  </a:lnTo>
                  <a:lnTo>
                    <a:pt x="81" y="922"/>
                  </a:lnTo>
                  <a:lnTo>
                    <a:pt x="81" y="906"/>
                  </a:lnTo>
                  <a:lnTo>
                    <a:pt x="87" y="871"/>
                  </a:lnTo>
                  <a:lnTo>
                    <a:pt x="87" y="676"/>
                  </a:lnTo>
                  <a:lnTo>
                    <a:pt x="92" y="768"/>
                  </a:lnTo>
                  <a:lnTo>
                    <a:pt x="92" y="697"/>
                  </a:lnTo>
                  <a:lnTo>
                    <a:pt x="97" y="589"/>
                  </a:lnTo>
                  <a:lnTo>
                    <a:pt x="97" y="579"/>
                  </a:lnTo>
                  <a:lnTo>
                    <a:pt x="102" y="604"/>
                  </a:lnTo>
                  <a:lnTo>
                    <a:pt x="102" y="441"/>
                  </a:lnTo>
                  <a:lnTo>
                    <a:pt x="107" y="461"/>
                  </a:lnTo>
                  <a:lnTo>
                    <a:pt x="107" y="369"/>
                  </a:lnTo>
                  <a:lnTo>
                    <a:pt x="112" y="379"/>
                  </a:lnTo>
                  <a:lnTo>
                    <a:pt x="112" y="338"/>
                  </a:lnTo>
                  <a:lnTo>
                    <a:pt x="117" y="410"/>
                  </a:lnTo>
                  <a:lnTo>
                    <a:pt x="117" y="328"/>
                  </a:lnTo>
                  <a:lnTo>
                    <a:pt x="122" y="277"/>
                  </a:lnTo>
                  <a:lnTo>
                    <a:pt x="122" y="359"/>
                  </a:lnTo>
                  <a:lnTo>
                    <a:pt x="122" y="349"/>
                  </a:lnTo>
                  <a:lnTo>
                    <a:pt x="127" y="282"/>
                  </a:lnTo>
                  <a:lnTo>
                    <a:pt x="127" y="246"/>
                  </a:lnTo>
                  <a:lnTo>
                    <a:pt x="133" y="256"/>
                  </a:lnTo>
                  <a:lnTo>
                    <a:pt x="133" y="200"/>
                  </a:lnTo>
                  <a:lnTo>
                    <a:pt x="133" y="221"/>
                  </a:lnTo>
                  <a:lnTo>
                    <a:pt x="138" y="180"/>
                  </a:lnTo>
                  <a:lnTo>
                    <a:pt x="138" y="246"/>
                  </a:lnTo>
                  <a:lnTo>
                    <a:pt x="143" y="123"/>
                  </a:lnTo>
                  <a:lnTo>
                    <a:pt x="143" y="236"/>
                  </a:lnTo>
                  <a:lnTo>
                    <a:pt x="143" y="215"/>
                  </a:lnTo>
                  <a:lnTo>
                    <a:pt x="148" y="144"/>
                  </a:lnTo>
                  <a:lnTo>
                    <a:pt x="148" y="103"/>
                  </a:lnTo>
                  <a:lnTo>
                    <a:pt x="148" y="174"/>
                  </a:lnTo>
                  <a:lnTo>
                    <a:pt x="153" y="93"/>
                  </a:lnTo>
                  <a:lnTo>
                    <a:pt x="153" y="36"/>
                  </a:lnTo>
                  <a:lnTo>
                    <a:pt x="153" y="134"/>
                  </a:lnTo>
                  <a:lnTo>
                    <a:pt x="158" y="154"/>
                  </a:lnTo>
                  <a:lnTo>
                    <a:pt x="163" y="144"/>
                  </a:lnTo>
                  <a:lnTo>
                    <a:pt x="163" y="0"/>
                  </a:lnTo>
                  <a:lnTo>
                    <a:pt x="173" y="47"/>
                  </a:lnTo>
                  <a:lnTo>
                    <a:pt x="168" y="47"/>
                  </a:lnTo>
                  <a:lnTo>
                    <a:pt x="173" y="82"/>
                  </a:lnTo>
                  <a:lnTo>
                    <a:pt x="179" y="164"/>
                  </a:lnTo>
                  <a:lnTo>
                    <a:pt x="179" y="57"/>
                  </a:lnTo>
                  <a:lnTo>
                    <a:pt x="184" y="113"/>
                  </a:lnTo>
                  <a:lnTo>
                    <a:pt x="184" y="215"/>
                  </a:lnTo>
                  <a:lnTo>
                    <a:pt x="189" y="287"/>
                  </a:lnTo>
                  <a:lnTo>
                    <a:pt x="189" y="369"/>
                  </a:lnTo>
                  <a:lnTo>
                    <a:pt x="194" y="461"/>
                  </a:lnTo>
                  <a:lnTo>
                    <a:pt x="194" y="579"/>
                  </a:lnTo>
                  <a:lnTo>
                    <a:pt x="199" y="569"/>
                  </a:lnTo>
                  <a:lnTo>
                    <a:pt x="199" y="625"/>
                  </a:lnTo>
                  <a:lnTo>
                    <a:pt x="204" y="681"/>
                  </a:lnTo>
                  <a:lnTo>
                    <a:pt x="204" y="650"/>
                  </a:lnTo>
                  <a:lnTo>
                    <a:pt x="204" y="753"/>
                  </a:lnTo>
                  <a:lnTo>
                    <a:pt x="209" y="773"/>
                  </a:lnTo>
                  <a:lnTo>
                    <a:pt x="209" y="911"/>
                  </a:lnTo>
                  <a:lnTo>
                    <a:pt x="214" y="947"/>
                  </a:lnTo>
                  <a:lnTo>
                    <a:pt x="214" y="942"/>
                  </a:lnTo>
                  <a:lnTo>
                    <a:pt x="214" y="993"/>
                  </a:lnTo>
                  <a:lnTo>
                    <a:pt x="220" y="1075"/>
                  </a:lnTo>
                  <a:lnTo>
                    <a:pt x="220" y="1070"/>
                  </a:lnTo>
                  <a:lnTo>
                    <a:pt x="225" y="1142"/>
                  </a:lnTo>
                  <a:lnTo>
                    <a:pt x="225" y="1198"/>
                  </a:lnTo>
                  <a:lnTo>
                    <a:pt x="225" y="1178"/>
                  </a:lnTo>
                  <a:lnTo>
                    <a:pt x="230" y="1172"/>
                  </a:lnTo>
                  <a:lnTo>
                    <a:pt x="230" y="1208"/>
                  </a:lnTo>
                  <a:lnTo>
                    <a:pt x="230" y="1167"/>
                  </a:lnTo>
                  <a:lnTo>
                    <a:pt x="235" y="1203"/>
                  </a:lnTo>
                  <a:lnTo>
                    <a:pt x="235" y="1126"/>
                  </a:lnTo>
                  <a:lnTo>
                    <a:pt x="235" y="1142"/>
                  </a:lnTo>
                  <a:lnTo>
                    <a:pt x="240" y="1162"/>
                  </a:lnTo>
                  <a:lnTo>
                    <a:pt x="240" y="1106"/>
                  </a:lnTo>
                  <a:lnTo>
                    <a:pt x="245" y="1106"/>
                  </a:lnTo>
                  <a:lnTo>
                    <a:pt x="245" y="1014"/>
                  </a:lnTo>
                  <a:lnTo>
                    <a:pt x="245" y="1039"/>
                  </a:lnTo>
                  <a:lnTo>
                    <a:pt x="250" y="952"/>
                  </a:lnTo>
                  <a:lnTo>
                    <a:pt x="250" y="911"/>
                  </a:lnTo>
                  <a:lnTo>
                    <a:pt x="255" y="927"/>
                  </a:lnTo>
                  <a:lnTo>
                    <a:pt x="255" y="896"/>
                  </a:lnTo>
                  <a:lnTo>
                    <a:pt x="255" y="937"/>
                  </a:lnTo>
                  <a:lnTo>
                    <a:pt x="260" y="794"/>
                  </a:lnTo>
                  <a:lnTo>
                    <a:pt x="260" y="789"/>
                  </a:lnTo>
                  <a:lnTo>
                    <a:pt x="266" y="804"/>
                  </a:lnTo>
                  <a:lnTo>
                    <a:pt x="266" y="737"/>
                  </a:lnTo>
                  <a:lnTo>
                    <a:pt x="271" y="778"/>
                  </a:lnTo>
                  <a:lnTo>
                    <a:pt x="271" y="732"/>
                  </a:lnTo>
                  <a:lnTo>
                    <a:pt x="271" y="737"/>
                  </a:lnTo>
                  <a:lnTo>
                    <a:pt x="276" y="768"/>
                  </a:lnTo>
                  <a:lnTo>
                    <a:pt x="276" y="732"/>
                  </a:lnTo>
                  <a:lnTo>
                    <a:pt x="276" y="773"/>
                  </a:lnTo>
                  <a:lnTo>
                    <a:pt x="281" y="80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78" name="Freeform 252"/>
            <p:cNvSpPr>
              <a:spLocks/>
            </p:cNvSpPr>
            <p:nvPr/>
          </p:nvSpPr>
          <p:spPr bwMode="auto">
            <a:xfrm>
              <a:off x="1893888" y="4371975"/>
              <a:ext cx="430213" cy="1120775"/>
            </a:xfrm>
            <a:custGeom>
              <a:avLst/>
              <a:gdLst>
                <a:gd name="T0" fmla="*/ 5 w 271"/>
                <a:gd name="T1" fmla="*/ 537 h 706"/>
                <a:gd name="T2" fmla="*/ 10 w 271"/>
                <a:gd name="T3" fmla="*/ 547 h 706"/>
                <a:gd name="T4" fmla="*/ 15 w 271"/>
                <a:gd name="T5" fmla="*/ 496 h 706"/>
                <a:gd name="T6" fmla="*/ 20 w 271"/>
                <a:gd name="T7" fmla="*/ 445 h 706"/>
                <a:gd name="T8" fmla="*/ 26 w 271"/>
                <a:gd name="T9" fmla="*/ 399 h 706"/>
                <a:gd name="T10" fmla="*/ 31 w 271"/>
                <a:gd name="T11" fmla="*/ 445 h 706"/>
                <a:gd name="T12" fmla="*/ 41 w 271"/>
                <a:gd name="T13" fmla="*/ 419 h 706"/>
                <a:gd name="T14" fmla="*/ 46 w 271"/>
                <a:gd name="T15" fmla="*/ 568 h 706"/>
                <a:gd name="T16" fmla="*/ 51 w 271"/>
                <a:gd name="T17" fmla="*/ 404 h 706"/>
                <a:gd name="T18" fmla="*/ 56 w 271"/>
                <a:gd name="T19" fmla="*/ 327 h 706"/>
                <a:gd name="T20" fmla="*/ 66 w 271"/>
                <a:gd name="T21" fmla="*/ 174 h 706"/>
                <a:gd name="T22" fmla="*/ 72 w 271"/>
                <a:gd name="T23" fmla="*/ 51 h 706"/>
                <a:gd name="T24" fmla="*/ 82 w 271"/>
                <a:gd name="T25" fmla="*/ 66 h 706"/>
                <a:gd name="T26" fmla="*/ 87 w 271"/>
                <a:gd name="T27" fmla="*/ 143 h 706"/>
                <a:gd name="T28" fmla="*/ 97 w 271"/>
                <a:gd name="T29" fmla="*/ 297 h 706"/>
                <a:gd name="T30" fmla="*/ 102 w 271"/>
                <a:gd name="T31" fmla="*/ 317 h 706"/>
                <a:gd name="T32" fmla="*/ 107 w 271"/>
                <a:gd name="T33" fmla="*/ 271 h 706"/>
                <a:gd name="T34" fmla="*/ 118 w 271"/>
                <a:gd name="T35" fmla="*/ 286 h 706"/>
                <a:gd name="T36" fmla="*/ 123 w 271"/>
                <a:gd name="T37" fmla="*/ 204 h 706"/>
                <a:gd name="T38" fmla="*/ 128 w 271"/>
                <a:gd name="T39" fmla="*/ 194 h 706"/>
                <a:gd name="T40" fmla="*/ 133 w 271"/>
                <a:gd name="T41" fmla="*/ 163 h 706"/>
                <a:gd name="T42" fmla="*/ 138 w 271"/>
                <a:gd name="T43" fmla="*/ 143 h 706"/>
                <a:gd name="T44" fmla="*/ 143 w 271"/>
                <a:gd name="T45" fmla="*/ 117 h 706"/>
                <a:gd name="T46" fmla="*/ 153 w 271"/>
                <a:gd name="T47" fmla="*/ 204 h 706"/>
                <a:gd name="T48" fmla="*/ 159 w 271"/>
                <a:gd name="T49" fmla="*/ 256 h 706"/>
                <a:gd name="T50" fmla="*/ 164 w 271"/>
                <a:gd name="T51" fmla="*/ 394 h 706"/>
                <a:gd name="T52" fmla="*/ 174 w 271"/>
                <a:gd name="T53" fmla="*/ 517 h 706"/>
                <a:gd name="T54" fmla="*/ 179 w 271"/>
                <a:gd name="T55" fmla="*/ 552 h 706"/>
                <a:gd name="T56" fmla="*/ 184 w 271"/>
                <a:gd name="T57" fmla="*/ 542 h 706"/>
                <a:gd name="T58" fmla="*/ 189 w 271"/>
                <a:gd name="T59" fmla="*/ 481 h 706"/>
                <a:gd name="T60" fmla="*/ 200 w 271"/>
                <a:gd name="T61" fmla="*/ 440 h 706"/>
                <a:gd name="T62" fmla="*/ 205 w 271"/>
                <a:gd name="T63" fmla="*/ 424 h 706"/>
                <a:gd name="T64" fmla="*/ 210 w 271"/>
                <a:gd name="T65" fmla="*/ 327 h 706"/>
                <a:gd name="T66" fmla="*/ 220 w 271"/>
                <a:gd name="T67" fmla="*/ 363 h 706"/>
                <a:gd name="T68" fmla="*/ 225 w 271"/>
                <a:gd name="T69" fmla="*/ 327 h 706"/>
                <a:gd name="T70" fmla="*/ 230 w 271"/>
                <a:gd name="T71" fmla="*/ 235 h 706"/>
                <a:gd name="T72" fmla="*/ 235 w 271"/>
                <a:gd name="T73" fmla="*/ 378 h 706"/>
                <a:gd name="T74" fmla="*/ 246 w 271"/>
                <a:gd name="T75" fmla="*/ 368 h 706"/>
                <a:gd name="T76" fmla="*/ 251 w 271"/>
                <a:gd name="T77" fmla="*/ 435 h 706"/>
                <a:gd name="T78" fmla="*/ 256 w 271"/>
                <a:gd name="T79" fmla="*/ 542 h 706"/>
                <a:gd name="T80" fmla="*/ 261 w 271"/>
                <a:gd name="T81" fmla="*/ 598 h 706"/>
                <a:gd name="T82" fmla="*/ 266 w 271"/>
                <a:gd name="T83" fmla="*/ 67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1" h="706">
                  <a:moveTo>
                    <a:pt x="0" y="670"/>
                  </a:moveTo>
                  <a:lnTo>
                    <a:pt x="0" y="542"/>
                  </a:lnTo>
                  <a:lnTo>
                    <a:pt x="5" y="537"/>
                  </a:lnTo>
                  <a:lnTo>
                    <a:pt x="5" y="609"/>
                  </a:lnTo>
                  <a:lnTo>
                    <a:pt x="5" y="598"/>
                  </a:lnTo>
                  <a:lnTo>
                    <a:pt x="10" y="547"/>
                  </a:lnTo>
                  <a:lnTo>
                    <a:pt x="10" y="552"/>
                  </a:lnTo>
                  <a:lnTo>
                    <a:pt x="10" y="547"/>
                  </a:lnTo>
                  <a:lnTo>
                    <a:pt x="15" y="496"/>
                  </a:lnTo>
                  <a:lnTo>
                    <a:pt x="15" y="476"/>
                  </a:lnTo>
                  <a:lnTo>
                    <a:pt x="15" y="527"/>
                  </a:lnTo>
                  <a:lnTo>
                    <a:pt x="20" y="445"/>
                  </a:lnTo>
                  <a:lnTo>
                    <a:pt x="20" y="440"/>
                  </a:lnTo>
                  <a:lnTo>
                    <a:pt x="26" y="430"/>
                  </a:lnTo>
                  <a:lnTo>
                    <a:pt x="26" y="399"/>
                  </a:lnTo>
                  <a:lnTo>
                    <a:pt x="31" y="450"/>
                  </a:lnTo>
                  <a:lnTo>
                    <a:pt x="31" y="414"/>
                  </a:lnTo>
                  <a:lnTo>
                    <a:pt x="31" y="445"/>
                  </a:lnTo>
                  <a:lnTo>
                    <a:pt x="36" y="537"/>
                  </a:lnTo>
                  <a:lnTo>
                    <a:pt x="36" y="496"/>
                  </a:lnTo>
                  <a:lnTo>
                    <a:pt x="41" y="419"/>
                  </a:lnTo>
                  <a:lnTo>
                    <a:pt x="41" y="517"/>
                  </a:lnTo>
                  <a:lnTo>
                    <a:pt x="46" y="455"/>
                  </a:lnTo>
                  <a:lnTo>
                    <a:pt x="46" y="568"/>
                  </a:lnTo>
                  <a:lnTo>
                    <a:pt x="46" y="471"/>
                  </a:lnTo>
                  <a:lnTo>
                    <a:pt x="51" y="368"/>
                  </a:lnTo>
                  <a:lnTo>
                    <a:pt x="51" y="404"/>
                  </a:lnTo>
                  <a:lnTo>
                    <a:pt x="51" y="363"/>
                  </a:lnTo>
                  <a:lnTo>
                    <a:pt x="56" y="337"/>
                  </a:lnTo>
                  <a:lnTo>
                    <a:pt x="56" y="327"/>
                  </a:lnTo>
                  <a:lnTo>
                    <a:pt x="61" y="245"/>
                  </a:lnTo>
                  <a:lnTo>
                    <a:pt x="61" y="225"/>
                  </a:lnTo>
                  <a:lnTo>
                    <a:pt x="66" y="174"/>
                  </a:lnTo>
                  <a:lnTo>
                    <a:pt x="66" y="117"/>
                  </a:lnTo>
                  <a:lnTo>
                    <a:pt x="72" y="92"/>
                  </a:lnTo>
                  <a:lnTo>
                    <a:pt x="72" y="51"/>
                  </a:lnTo>
                  <a:lnTo>
                    <a:pt x="77" y="87"/>
                  </a:lnTo>
                  <a:lnTo>
                    <a:pt x="77" y="51"/>
                  </a:lnTo>
                  <a:lnTo>
                    <a:pt x="82" y="66"/>
                  </a:lnTo>
                  <a:lnTo>
                    <a:pt x="82" y="0"/>
                  </a:lnTo>
                  <a:lnTo>
                    <a:pt x="87" y="92"/>
                  </a:lnTo>
                  <a:lnTo>
                    <a:pt x="87" y="143"/>
                  </a:lnTo>
                  <a:lnTo>
                    <a:pt x="92" y="153"/>
                  </a:lnTo>
                  <a:lnTo>
                    <a:pt x="92" y="245"/>
                  </a:lnTo>
                  <a:lnTo>
                    <a:pt x="97" y="297"/>
                  </a:lnTo>
                  <a:lnTo>
                    <a:pt x="97" y="286"/>
                  </a:lnTo>
                  <a:lnTo>
                    <a:pt x="102" y="266"/>
                  </a:lnTo>
                  <a:lnTo>
                    <a:pt x="102" y="317"/>
                  </a:lnTo>
                  <a:lnTo>
                    <a:pt x="107" y="210"/>
                  </a:lnTo>
                  <a:lnTo>
                    <a:pt x="107" y="281"/>
                  </a:lnTo>
                  <a:lnTo>
                    <a:pt x="107" y="271"/>
                  </a:lnTo>
                  <a:lnTo>
                    <a:pt x="113" y="373"/>
                  </a:lnTo>
                  <a:lnTo>
                    <a:pt x="113" y="230"/>
                  </a:lnTo>
                  <a:lnTo>
                    <a:pt x="118" y="286"/>
                  </a:lnTo>
                  <a:lnTo>
                    <a:pt x="118" y="271"/>
                  </a:lnTo>
                  <a:lnTo>
                    <a:pt x="123" y="281"/>
                  </a:lnTo>
                  <a:lnTo>
                    <a:pt x="123" y="204"/>
                  </a:lnTo>
                  <a:lnTo>
                    <a:pt x="123" y="210"/>
                  </a:lnTo>
                  <a:lnTo>
                    <a:pt x="128" y="225"/>
                  </a:lnTo>
                  <a:lnTo>
                    <a:pt x="128" y="194"/>
                  </a:lnTo>
                  <a:lnTo>
                    <a:pt x="128" y="225"/>
                  </a:lnTo>
                  <a:lnTo>
                    <a:pt x="133" y="189"/>
                  </a:lnTo>
                  <a:lnTo>
                    <a:pt x="133" y="163"/>
                  </a:lnTo>
                  <a:lnTo>
                    <a:pt x="133" y="204"/>
                  </a:lnTo>
                  <a:lnTo>
                    <a:pt x="138" y="153"/>
                  </a:lnTo>
                  <a:lnTo>
                    <a:pt x="138" y="143"/>
                  </a:lnTo>
                  <a:lnTo>
                    <a:pt x="143" y="117"/>
                  </a:lnTo>
                  <a:lnTo>
                    <a:pt x="143" y="122"/>
                  </a:lnTo>
                  <a:lnTo>
                    <a:pt x="143" y="117"/>
                  </a:lnTo>
                  <a:lnTo>
                    <a:pt x="148" y="163"/>
                  </a:lnTo>
                  <a:lnTo>
                    <a:pt x="148" y="112"/>
                  </a:lnTo>
                  <a:lnTo>
                    <a:pt x="153" y="204"/>
                  </a:lnTo>
                  <a:lnTo>
                    <a:pt x="153" y="245"/>
                  </a:lnTo>
                  <a:lnTo>
                    <a:pt x="159" y="286"/>
                  </a:lnTo>
                  <a:lnTo>
                    <a:pt x="159" y="256"/>
                  </a:lnTo>
                  <a:lnTo>
                    <a:pt x="164" y="337"/>
                  </a:lnTo>
                  <a:lnTo>
                    <a:pt x="164" y="250"/>
                  </a:lnTo>
                  <a:lnTo>
                    <a:pt x="164" y="394"/>
                  </a:lnTo>
                  <a:lnTo>
                    <a:pt x="169" y="404"/>
                  </a:lnTo>
                  <a:lnTo>
                    <a:pt x="169" y="501"/>
                  </a:lnTo>
                  <a:lnTo>
                    <a:pt x="174" y="517"/>
                  </a:lnTo>
                  <a:lnTo>
                    <a:pt x="174" y="450"/>
                  </a:lnTo>
                  <a:lnTo>
                    <a:pt x="174" y="583"/>
                  </a:lnTo>
                  <a:lnTo>
                    <a:pt x="179" y="552"/>
                  </a:lnTo>
                  <a:lnTo>
                    <a:pt x="179" y="537"/>
                  </a:lnTo>
                  <a:lnTo>
                    <a:pt x="184" y="517"/>
                  </a:lnTo>
                  <a:lnTo>
                    <a:pt x="184" y="542"/>
                  </a:lnTo>
                  <a:lnTo>
                    <a:pt x="184" y="476"/>
                  </a:lnTo>
                  <a:lnTo>
                    <a:pt x="189" y="389"/>
                  </a:lnTo>
                  <a:lnTo>
                    <a:pt x="189" y="481"/>
                  </a:lnTo>
                  <a:lnTo>
                    <a:pt x="194" y="471"/>
                  </a:lnTo>
                  <a:lnTo>
                    <a:pt x="194" y="399"/>
                  </a:lnTo>
                  <a:lnTo>
                    <a:pt x="200" y="440"/>
                  </a:lnTo>
                  <a:lnTo>
                    <a:pt x="200" y="414"/>
                  </a:lnTo>
                  <a:lnTo>
                    <a:pt x="205" y="358"/>
                  </a:lnTo>
                  <a:lnTo>
                    <a:pt x="205" y="424"/>
                  </a:lnTo>
                  <a:lnTo>
                    <a:pt x="205" y="409"/>
                  </a:lnTo>
                  <a:lnTo>
                    <a:pt x="210" y="414"/>
                  </a:lnTo>
                  <a:lnTo>
                    <a:pt x="210" y="327"/>
                  </a:lnTo>
                  <a:lnTo>
                    <a:pt x="215" y="389"/>
                  </a:lnTo>
                  <a:lnTo>
                    <a:pt x="215" y="348"/>
                  </a:lnTo>
                  <a:lnTo>
                    <a:pt x="220" y="363"/>
                  </a:lnTo>
                  <a:lnTo>
                    <a:pt x="220" y="312"/>
                  </a:lnTo>
                  <a:lnTo>
                    <a:pt x="225" y="373"/>
                  </a:lnTo>
                  <a:lnTo>
                    <a:pt x="225" y="327"/>
                  </a:lnTo>
                  <a:lnTo>
                    <a:pt x="225" y="409"/>
                  </a:lnTo>
                  <a:lnTo>
                    <a:pt x="230" y="337"/>
                  </a:lnTo>
                  <a:lnTo>
                    <a:pt x="230" y="235"/>
                  </a:lnTo>
                  <a:lnTo>
                    <a:pt x="230" y="337"/>
                  </a:lnTo>
                  <a:lnTo>
                    <a:pt x="235" y="317"/>
                  </a:lnTo>
                  <a:lnTo>
                    <a:pt x="235" y="378"/>
                  </a:lnTo>
                  <a:lnTo>
                    <a:pt x="240" y="281"/>
                  </a:lnTo>
                  <a:lnTo>
                    <a:pt x="240" y="312"/>
                  </a:lnTo>
                  <a:lnTo>
                    <a:pt x="246" y="368"/>
                  </a:lnTo>
                  <a:lnTo>
                    <a:pt x="246" y="481"/>
                  </a:lnTo>
                  <a:lnTo>
                    <a:pt x="246" y="358"/>
                  </a:lnTo>
                  <a:lnTo>
                    <a:pt x="251" y="435"/>
                  </a:lnTo>
                  <a:lnTo>
                    <a:pt x="251" y="593"/>
                  </a:lnTo>
                  <a:lnTo>
                    <a:pt x="256" y="532"/>
                  </a:lnTo>
                  <a:lnTo>
                    <a:pt x="256" y="542"/>
                  </a:lnTo>
                  <a:lnTo>
                    <a:pt x="256" y="522"/>
                  </a:lnTo>
                  <a:lnTo>
                    <a:pt x="261" y="542"/>
                  </a:lnTo>
                  <a:lnTo>
                    <a:pt x="261" y="598"/>
                  </a:lnTo>
                  <a:lnTo>
                    <a:pt x="266" y="629"/>
                  </a:lnTo>
                  <a:lnTo>
                    <a:pt x="266" y="604"/>
                  </a:lnTo>
                  <a:lnTo>
                    <a:pt x="266" y="675"/>
                  </a:lnTo>
                  <a:lnTo>
                    <a:pt x="271" y="706"/>
                  </a:lnTo>
                  <a:lnTo>
                    <a:pt x="271" y="65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79" name="Freeform 253"/>
            <p:cNvSpPr>
              <a:spLocks/>
            </p:cNvSpPr>
            <p:nvPr/>
          </p:nvSpPr>
          <p:spPr bwMode="auto">
            <a:xfrm>
              <a:off x="2324100" y="4208463"/>
              <a:ext cx="422275" cy="1463675"/>
            </a:xfrm>
            <a:custGeom>
              <a:avLst/>
              <a:gdLst>
                <a:gd name="T0" fmla="*/ 5 w 266"/>
                <a:gd name="T1" fmla="*/ 809 h 922"/>
                <a:gd name="T2" fmla="*/ 10 w 266"/>
                <a:gd name="T3" fmla="*/ 763 h 922"/>
                <a:gd name="T4" fmla="*/ 15 w 266"/>
                <a:gd name="T5" fmla="*/ 768 h 922"/>
                <a:gd name="T6" fmla="*/ 21 w 266"/>
                <a:gd name="T7" fmla="*/ 753 h 922"/>
                <a:gd name="T8" fmla="*/ 31 w 266"/>
                <a:gd name="T9" fmla="*/ 553 h 922"/>
                <a:gd name="T10" fmla="*/ 36 w 266"/>
                <a:gd name="T11" fmla="*/ 451 h 922"/>
                <a:gd name="T12" fmla="*/ 46 w 266"/>
                <a:gd name="T13" fmla="*/ 364 h 922"/>
                <a:gd name="T14" fmla="*/ 51 w 266"/>
                <a:gd name="T15" fmla="*/ 307 h 922"/>
                <a:gd name="T16" fmla="*/ 56 w 266"/>
                <a:gd name="T17" fmla="*/ 103 h 922"/>
                <a:gd name="T18" fmla="*/ 62 w 266"/>
                <a:gd name="T19" fmla="*/ 62 h 922"/>
                <a:gd name="T20" fmla="*/ 67 w 266"/>
                <a:gd name="T21" fmla="*/ 0 h 922"/>
                <a:gd name="T22" fmla="*/ 77 w 266"/>
                <a:gd name="T23" fmla="*/ 26 h 922"/>
                <a:gd name="T24" fmla="*/ 82 w 266"/>
                <a:gd name="T25" fmla="*/ 123 h 922"/>
                <a:gd name="T26" fmla="*/ 92 w 266"/>
                <a:gd name="T27" fmla="*/ 205 h 922"/>
                <a:gd name="T28" fmla="*/ 97 w 266"/>
                <a:gd name="T29" fmla="*/ 210 h 922"/>
                <a:gd name="T30" fmla="*/ 102 w 266"/>
                <a:gd name="T31" fmla="*/ 164 h 922"/>
                <a:gd name="T32" fmla="*/ 113 w 266"/>
                <a:gd name="T33" fmla="*/ 185 h 922"/>
                <a:gd name="T34" fmla="*/ 118 w 266"/>
                <a:gd name="T35" fmla="*/ 185 h 922"/>
                <a:gd name="T36" fmla="*/ 123 w 266"/>
                <a:gd name="T37" fmla="*/ 149 h 922"/>
                <a:gd name="T38" fmla="*/ 128 w 266"/>
                <a:gd name="T39" fmla="*/ 164 h 922"/>
                <a:gd name="T40" fmla="*/ 133 w 266"/>
                <a:gd name="T41" fmla="*/ 261 h 922"/>
                <a:gd name="T42" fmla="*/ 138 w 266"/>
                <a:gd name="T43" fmla="*/ 287 h 922"/>
                <a:gd name="T44" fmla="*/ 149 w 266"/>
                <a:gd name="T45" fmla="*/ 384 h 922"/>
                <a:gd name="T46" fmla="*/ 154 w 266"/>
                <a:gd name="T47" fmla="*/ 313 h 922"/>
                <a:gd name="T48" fmla="*/ 159 w 266"/>
                <a:gd name="T49" fmla="*/ 287 h 922"/>
                <a:gd name="T50" fmla="*/ 169 w 266"/>
                <a:gd name="T51" fmla="*/ 364 h 922"/>
                <a:gd name="T52" fmla="*/ 174 w 266"/>
                <a:gd name="T53" fmla="*/ 466 h 922"/>
                <a:gd name="T54" fmla="*/ 179 w 266"/>
                <a:gd name="T55" fmla="*/ 538 h 922"/>
                <a:gd name="T56" fmla="*/ 184 w 266"/>
                <a:gd name="T57" fmla="*/ 666 h 922"/>
                <a:gd name="T58" fmla="*/ 195 w 266"/>
                <a:gd name="T59" fmla="*/ 696 h 922"/>
                <a:gd name="T60" fmla="*/ 200 w 266"/>
                <a:gd name="T61" fmla="*/ 737 h 922"/>
                <a:gd name="T62" fmla="*/ 205 w 266"/>
                <a:gd name="T63" fmla="*/ 753 h 922"/>
                <a:gd name="T64" fmla="*/ 210 w 266"/>
                <a:gd name="T65" fmla="*/ 661 h 922"/>
                <a:gd name="T66" fmla="*/ 215 w 266"/>
                <a:gd name="T67" fmla="*/ 676 h 922"/>
                <a:gd name="T68" fmla="*/ 220 w 266"/>
                <a:gd name="T69" fmla="*/ 661 h 922"/>
                <a:gd name="T70" fmla="*/ 225 w 266"/>
                <a:gd name="T71" fmla="*/ 655 h 922"/>
                <a:gd name="T72" fmla="*/ 236 w 266"/>
                <a:gd name="T73" fmla="*/ 594 h 922"/>
                <a:gd name="T74" fmla="*/ 241 w 266"/>
                <a:gd name="T75" fmla="*/ 553 h 922"/>
                <a:gd name="T76" fmla="*/ 246 w 266"/>
                <a:gd name="T77" fmla="*/ 568 h 922"/>
                <a:gd name="T78" fmla="*/ 251 w 266"/>
                <a:gd name="T79" fmla="*/ 430 h 922"/>
                <a:gd name="T80" fmla="*/ 256 w 266"/>
                <a:gd name="T81" fmla="*/ 492 h 922"/>
                <a:gd name="T82" fmla="*/ 266 w 266"/>
                <a:gd name="T83" fmla="*/ 507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922">
                  <a:moveTo>
                    <a:pt x="0" y="753"/>
                  </a:moveTo>
                  <a:lnTo>
                    <a:pt x="0" y="758"/>
                  </a:lnTo>
                  <a:lnTo>
                    <a:pt x="5" y="809"/>
                  </a:lnTo>
                  <a:lnTo>
                    <a:pt x="5" y="881"/>
                  </a:lnTo>
                  <a:lnTo>
                    <a:pt x="5" y="809"/>
                  </a:lnTo>
                  <a:lnTo>
                    <a:pt x="10" y="763"/>
                  </a:lnTo>
                  <a:lnTo>
                    <a:pt x="10" y="850"/>
                  </a:lnTo>
                  <a:lnTo>
                    <a:pt x="15" y="922"/>
                  </a:lnTo>
                  <a:lnTo>
                    <a:pt x="15" y="768"/>
                  </a:lnTo>
                  <a:lnTo>
                    <a:pt x="21" y="845"/>
                  </a:lnTo>
                  <a:lnTo>
                    <a:pt x="21" y="727"/>
                  </a:lnTo>
                  <a:lnTo>
                    <a:pt x="21" y="753"/>
                  </a:lnTo>
                  <a:lnTo>
                    <a:pt x="26" y="701"/>
                  </a:lnTo>
                  <a:lnTo>
                    <a:pt x="26" y="533"/>
                  </a:lnTo>
                  <a:lnTo>
                    <a:pt x="31" y="553"/>
                  </a:lnTo>
                  <a:lnTo>
                    <a:pt x="31" y="527"/>
                  </a:lnTo>
                  <a:lnTo>
                    <a:pt x="36" y="574"/>
                  </a:lnTo>
                  <a:lnTo>
                    <a:pt x="36" y="451"/>
                  </a:lnTo>
                  <a:lnTo>
                    <a:pt x="41" y="487"/>
                  </a:lnTo>
                  <a:lnTo>
                    <a:pt x="41" y="497"/>
                  </a:lnTo>
                  <a:lnTo>
                    <a:pt x="46" y="364"/>
                  </a:lnTo>
                  <a:lnTo>
                    <a:pt x="46" y="343"/>
                  </a:lnTo>
                  <a:lnTo>
                    <a:pt x="46" y="394"/>
                  </a:lnTo>
                  <a:lnTo>
                    <a:pt x="51" y="307"/>
                  </a:lnTo>
                  <a:lnTo>
                    <a:pt x="51" y="118"/>
                  </a:lnTo>
                  <a:lnTo>
                    <a:pt x="56" y="205"/>
                  </a:lnTo>
                  <a:lnTo>
                    <a:pt x="56" y="103"/>
                  </a:lnTo>
                  <a:lnTo>
                    <a:pt x="62" y="113"/>
                  </a:lnTo>
                  <a:lnTo>
                    <a:pt x="62" y="5"/>
                  </a:lnTo>
                  <a:lnTo>
                    <a:pt x="62" y="62"/>
                  </a:lnTo>
                  <a:lnTo>
                    <a:pt x="67" y="21"/>
                  </a:lnTo>
                  <a:lnTo>
                    <a:pt x="67" y="41"/>
                  </a:lnTo>
                  <a:lnTo>
                    <a:pt x="67" y="0"/>
                  </a:lnTo>
                  <a:lnTo>
                    <a:pt x="72" y="77"/>
                  </a:lnTo>
                  <a:lnTo>
                    <a:pt x="72" y="16"/>
                  </a:lnTo>
                  <a:lnTo>
                    <a:pt x="77" y="26"/>
                  </a:lnTo>
                  <a:lnTo>
                    <a:pt x="77" y="67"/>
                  </a:lnTo>
                  <a:lnTo>
                    <a:pt x="82" y="41"/>
                  </a:lnTo>
                  <a:lnTo>
                    <a:pt x="82" y="123"/>
                  </a:lnTo>
                  <a:lnTo>
                    <a:pt x="87" y="113"/>
                  </a:lnTo>
                  <a:lnTo>
                    <a:pt x="87" y="164"/>
                  </a:lnTo>
                  <a:lnTo>
                    <a:pt x="92" y="205"/>
                  </a:lnTo>
                  <a:lnTo>
                    <a:pt x="92" y="164"/>
                  </a:lnTo>
                  <a:lnTo>
                    <a:pt x="97" y="174"/>
                  </a:lnTo>
                  <a:lnTo>
                    <a:pt x="97" y="210"/>
                  </a:lnTo>
                  <a:lnTo>
                    <a:pt x="102" y="179"/>
                  </a:lnTo>
                  <a:lnTo>
                    <a:pt x="102" y="149"/>
                  </a:lnTo>
                  <a:lnTo>
                    <a:pt x="102" y="164"/>
                  </a:lnTo>
                  <a:lnTo>
                    <a:pt x="108" y="231"/>
                  </a:lnTo>
                  <a:lnTo>
                    <a:pt x="108" y="282"/>
                  </a:lnTo>
                  <a:lnTo>
                    <a:pt x="113" y="185"/>
                  </a:lnTo>
                  <a:lnTo>
                    <a:pt x="113" y="225"/>
                  </a:lnTo>
                  <a:lnTo>
                    <a:pt x="113" y="185"/>
                  </a:lnTo>
                  <a:lnTo>
                    <a:pt x="118" y="185"/>
                  </a:lnTo>
                  <a:lnTo>
                    <a:pt x="118" y="87"/>
                  </a:lnTo>
                  <a:lnTo>
                    <a:pt x="123" y="277"/>
                  </a:lnTo>
                  <a:lnTo>
                    <a:pt x="123" y="149"/>
                  </a:lnTo>
                  <a:lnTo>
                    <a:pt x="123" y="200"/>
                  </a:lnTo>
                  <a:lnTo>
                    <a:pt x="128" y="231"/>
                  </a:lnTo>
                  <a:lnTo>
                    <a:pt x="128" y="164"/>
                  </a:lnTo>
                  <a:lnTo>
                    <a:pt x="133" y="251"/>
                  </a:lnTo>
                  <a:lnTo>
                    <a:pt x="133" y="282"/>
                  </a:lnTo>
                  <a:lnTo>
                    <a:pt x="133" y="261"/>
                  </a:lnTo>
                  <a:lnTo>
                    <a:pt x="138" y="297"/>
                  </a:lnTo>
                  <a:lnTo>
                    <a:pt x="138" y="333"/>
                  </a:lnTo>
                  <a:lnTo>
                    <a:pt x="138" y="287"/>
                  </a:lnTo>
                  <a:lnTo>
                    <a:pt x="143" y="338"/>
                  </a:lnTo>
                  <a:lnTo>
                    <a:pt x="143" y="328"/>
                  </a:lnTo>
                  <a:lnTo>
                    <a:pt x="149" y="384"/>
                  </a:lnTo>
                  <a:lnTo>
                    <a:pt x="149" y="272"/>
                  </a:lnTo>
                  <a:lnTo>
                    <a:pt x="154" y="353"/>
                  </a:lnTo>
                  <a:lnTo>
                    <a:pt x="154" y="313"/>
                  </a:lnTo>
                  <a:lnTo>
                    <a:pt x="154" y="394"/>
                  </a:lnTo>
                  <a:lnTo>
                    <a:pt x="159" y="405"/>
                  </a:lnTo>
                  <a:lnTo>
                    <a:pt x="159" y="287"/>
                  </a:lnTo>
                  <a:lnTo>
                    <a:pt x="164" y="318"/>
                  </a:lnTo>
                  <a:lnTo>
                    <a:pt x="164" y="384"/>
                  </a:lnTo>
                  <a:lnTo>
                    <a:pt x="169" y="364"/>
                  </a:lnTo>
                  <a:lnTo>
                    <a:pt x="169" y="446"/>
                  </a:lnTo>
                  <a:lnTo>
                    <a:pt x="174" y="446"/>
                  </a:lnTo>
                  <a:lnTo>
                    <a:pt x="174" y="466"/>
                  </a:lnTo>
                  <a:lnTo>
                    <a:pt x="174" y="415"/>
                  </a:lnTo>
                  <a:lnTo>
                    <a:pt x="179" y="497"/>
                  </a:lnTo>
                  <a:lnTo>
                    <a:pt x="179" y="538"/>
                  </a:lnTo>
                  <a:lnTo>
                    <a:pt x="184" y="604"/>
                  </a:lnTo>
                  <a:lnTo>
                    <a:pt x="184" y="691"/>
                  </a:lnTo>
                  <a:lnTo>
                    <a:pt x="184" y="666"/>
                  </a:lnTo>
                  <a:lnTo>
                    <a:pt x="189" y="676"/>
                  </a:lnTo>
                  <a:lnTo>
                    <a:pt x="189" y="748"/>
                  </a:lnTo>
                  <a:lnTo>
                    <a:pt x="195" y="696"/>
                  </a:lnTo>
                  <a:lnTo>
                    <a:pt x="195" y="763"/>
                  </a:lnTo>
                  <a:lnTo>
                    <a:pt x="195" y="722"/>
                  </a:lnTo>
                  <a:lnTo>
                    <a:pt x="200" y="737"/>
                  </a:lnTo>
                  <a:lnTo>
                    <a:pt x="200" y="722"/>
                  </a:lnTo>
                  <a:lnTo>
                    <a:pt x="200" y="768"/>
                  </a:lnTo>
                  <a:lnTo>
                    <a:pt x="205" y="753"/>
                  </a:lnTo>
                  <a:lnTo>
                    <a:pt x="205" y="707"/>
                  </a:lnTo>
                  <a:lnTo>
                    <a:pt x="205" y="778"/>
                  </a:lnTo>
                  <a:lnTo>
                    <a:pt x="210" y="661"/>
                  </a:lnTo>
                  <a:lnTo>
                    <a:pt x="215" y="676"/>
                  </a:lnTo>
                  <a:lnTo>
                    <a:pt x="215" y="645"/>
                  </a:lnTo>
                  <a:lnTo>
                    <a:pt x="215" y="676"/>
                  </a:lnTo>
                  <a:lnTo>
                    <a:pt x="220" y="661"/>
                  </a:lnTo>
                  <a:lnTo>
                    <a:pt x="220" y="630"/>
                  </a:lnTo>
                  <a:lnTo>
                    <a:pt x="220" y="661"/>
                  </a:lnTo>
                  <a:lnTo>
                    <a:pt x="225" y="645"/>
                  </a:lnTo>
                  <a:lnTo>
                    <a:pt x="225" y="594"/>
                  </a:lnTo>
                  <a:lnTo>
                    <a:pt x="225" y="655"/>
                  </a:lnTo>
                  <a:lnTo>
                    <a:pt x="230" y="574"/>
                  </a:lnTo>
                  <a:lnTo>
                    <a:pt x="230" y="507"/>
                  </a:lnTo>
                  <a:lnTo>
                    <a:pt x="236" y="594"/>
                  </a:lnTo>
                  <a:lnTo>
                    <a:pt x="236" y="574"/>
                  </a:lnTo>
                  <a:lnTo>
                    <a:pt x="241" y="497"/>
                  </a:lnTo>
                  <a:lnTo>
                    <a:pt x="241" y="553"/>
                  </a:lnTo>
                  <a:lnTo>
                    <a:pt x="241" y="466"/>
                  </a:lnTo>
                  <a:lnTo>
                    <a:pt x="246" y="553"/>
                  </a:lnTo>
                  <a:lnTo>
                    <a:pt x="246" y="568"/>
                  </a:lnTo>
                  <a:lnTo>
                    <a:pt x="246" y="476"/>
                  </a:lnTo>
                  <a:lnTo>
                    <a:pt x="251" y="492"/>
                  </a:lnTo>
                  <a:lnTo>
                    <a:pt x="251" y="430"/>
                  </a:lnTo>
                  <a:lnTo>
                    <a:pt x="256" y="527"/>
                  </a:lnTo>
                  <a:lnTo>
                    <a:pt x="256" y="440"/>
                  </a:lnTo>
                  <a:lnTo>
                    <a:pt x="256" y="492"/>
                  </a:lnTo>
                  <a:lnTo>
                    <a:pt x="261" y="481"/>
                  </a:lnTo>
                  <a:lnTo>
                    <a:pt x="261" y="579"/>
                  </a:lnTo>
                  <a:lnTo>
                    <a:pt x="266" y="507"/>
                  </a:lnTo>
                  <a:lnTo>
                    <a:pt x="266" y="487"/>
                  </a:lnTo>
                  <a:lnTo>
                    <a:pt x="266" y="527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80" name="Freeform 254"/>
            <p:cNvSpPr>
              <a:spLocks/>
            </p:cNvSpPr>
            <p:nvPr/>
          </p:nvSpPr>
          <p:spPr bwMode="auto">
            <a:xfrm>
              <a:off x="2746375" y="4298950"/>
              <a:ext cx="430213" cy="1355725"/>
            </a:xfrm>
            <a:custGeom>
              <a:avLst/>
              <a:gdLst>
                <a:gd name="T0" fmla="*/ 5 w 271"/>
                <a:gd name="T1" fmla="*/ 368 h 854"/>
                <a:gd name="T2" fmla="*/ 10 w 271"/>
                <a:gd name="T3" fmla="*/ 296 h 854"/>
                <a:gd name="T4" fmla="*/ 21 w 271"/>
                <a:gd name="T5" fmla="*/ 261 h 854"/>
                <a:gd name="T6" fmla="*/ 26 w 271"/>
                <a:gd name="T7" fmla="*/ 174 h 854"/>
                <a:gd name="T8" fmla="*/ 36 w 271"/>
                <a:gd name="T9" fmla="*/ 117 h 854"/>
                <a:gd name="T10" fmla="*/ 41 w 271"/>
                <a:gd name="T11" fmla="*/ 97 h 854"/>
                <a:gd name="T12" fmla="*/ 46 w 271"/>
                <a:gd name="T13" fmla="*/ 97 h 854"/>
                <a:gd name="T14" fmla="*/ 51 w 271"/>
                <a:gd name="T15" fmla="*/ 0 h 854"/>
                <a:gd name="T16" fmla="*/ 56 w 271"/>
                <a:gd name="T17" fmla="*/ 51 h 854"/>
                <a:gd name="T18" fmla="*/ 62 w 271"/>
                <a:gd name="T19" fmla="*/ 112 h 854"/>
                <a:gd name="T20" fmla="*/ 72 w 271"/>
                <a:gd name="T21" fmla="*/ 327 h 854"/>
                <a:gd name="T22" fmla="*/ 77 w 271"/>
                <a:gd name="T23" fmla="*/ 450 h 854"/>
                <a:gd name="T24" fmla="*/ 82 w 271"/>
                <a:gd name="T25" fmla="*/ 609 h 854"/>
                <a:gd name="T26" fmla="*/ 87 w 271"/>
                <a:gd name="T27" fmla="*/ 696 h 854"/>
                <a:gd name="T28" fmla="*/ 97 w 271"/>
                <a:gd name="T29" fmla="*/ 803 h 854"/>
                <a:gd name="T30" fmla="*/ 103 w 271"/>
                <a:gd name="T31" fmla="*/ 808 h 854"/>
                <a:gd name="T32" fmla="*/ 108 w 271"/>
                <a:gd name="T33" fmla="*/ 742 h 854"/>
                <a:gd name="T34" fmla="*/ 113 w 271"/>
                <a:gd name="T35" fmla="*/ 726 h 854"/>
                <a:gd name="T36" fmla="*/ 123 w 271"/>
                <a:gd name="T37" fmla="*/ 778 h 854"/>
                <a:gd name="T38" fmla="*/ 128 w 271"/>
                <a:gd name="T39" fmla="*/ 854 h 854"/>
                <a:gd name="T40" fmla="*/ 133 w 271"/>
                <a:gd name="T41" fmla="*/ 849 h 854"/>
                <a:gd name="T42" fmla="*/ 138 w 271"/>
                <a:gd name="T43" fmla="*/ 793 h 854"/>
                <a:gd name="T44" fmla="*/ 149 w 271"/>
                <a:gd name="T45" fmla="*/ 593 h 854"/>
                <a:gd name="T46" fmla="*/ 154 w 271"/>
                <a:gd name="T47" fmla="*/ 634 h 854"/>
                <a:gd name="T48" fmla="*/ 159 w 271"/>
                <a:gd name="T49" fmla="*/ 522 h 854"/>
                <a:gd name="T50" fmla="*/ 169 w 271"/>
                <a:gd name="T51" fmla="*/ 486 h 854"/>
                <a:gd name="T52" fmla="*/ 174 w 271"/>
                <a:gd name="T53" fmla="*/ 348 h 854"/>
                <a:gd name="T54" fmla="*/ 179 w 271"/>
                <a:gd name="T55" fmla="*/ 383 h 854"/>
                <a:gd name="T56" fmla="*/ 184 w 271"/>
                <a:gd name="T57" fmla="*/ 348 h 854"/>
                <a:gd name="T58" fmla="*/ 195 w 271"/>
                <a:gd name="T59" fmla="*/ 281 h 854"/>
                <a:gd name="T60" fmla="*/ 200 w 271"/>
                <a:gd name="T61" fmla="*/ 281 h 854"/>
                <a:gd name="T62" fmla="*/ 205 w 271"/>
                <a:gd name="T63" fmla="*/ 256 h 854"/>
                <a:gd name="T64" fmla="*/ 210 w 271"/>
                <a:gd name="T65" fmla="*/ 378 h 854"/>
                <a:gd name="T66" fmla="*/ 215 w 271"/>
                <a:gd name="T67" fmla="*/ 435 h 854"/>
                <a:gd name="T68" fmla="*/ 220 w 271"/>
                <a:gd name="T69" fmla="*/ 470 h 854"/>
                <a:gd name="T70" fmla="*/ 230 w 271"/>
                <a:gd name="T71" fmla="*/ 486 h 854"/>
                <a:gd name="T72" fmla="*/ 236 w 271"/>
                <a:gd name="T73" fmla="*/ 568 h 854"/>
                <a:gd name="T74" fmla="*/ 241 w 271"/>
                <a:gd name="T75" fmla="*/ 619 h 854"/>
                <a:gd name="T76" fmla="*/ 246 w 271"/>
                <a:gd name="T77" fmla="*/ 455 h 854"/>
                <a:gd name="T78" fmla="*/ 251 w 271"/>
                <a:gd name="T79" fmla="*/ 363 h 854"/>
                <a:gd name="T80" fmla="*/ 256 w 271"/>
                <a:gd name="T81" fmla="*/ 358 h 854"/>
                <a:gd name="T82" fmla="*/ 266 w 271"/>
                <a:gd name="T83" fmla="*/ 225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1" h="854">
                  <a:moveTo>
                    <a:pt x="0" y="470"/>
                  </a:moveTo>
                  <a:lnTo>
                    <a:pt x="5" y="358"/>
                  </a:lnTo>
                  <a:lnTo>
                    <a:pt x="5" y="368"/>
                  </a:lnTo>
                  <a:lnTo>
                    <a:pt x="10" y="286"/>
                  </a:lnTo>
                  <a:lnTo>
                    <a:pt x="10" y="332"/>
                  </a:lnTo>
                  <a:lnTo>
                    <a:pt x="10" y="296"/>
                  </a:lnTo>
                  <a:lnTo>
                    <a:pt x="16" y="256"/>
                  </a:lnTo>
                  <a:lnTo>
                    <a:pt x="16" y="281"/>
                  </a:lnTo>
                  <a:lnTo>
                    <a:pt x="21" y="261"/>
                  </a:lnTo>
                  <a:lnTo>
                    <a:pt x="21" y="184"/>
                  </a:lnTo>
                  <a:lnTo>
                    <a:pt x="26" y="189"/>
                  </a:lnTo>
                  <a:lnTo>
                    <a:pt x="26" y="174"/>
                  </a:lnTo>
                  <a:lnTo>
                    <a:pt x="31" y="286"/>
                  </a:lnTo>
                  <a:lnTo>
                    <a:pt x="31" y="143"/>
                  </a:lnTo>
                  <a:lnTo>
                    <a:pt x="36" y="117"/>
                  </a:lnTo>
                  <a:lnTo>
                    <a:pt x="36" y="168"/>
                  </a:lnTo>
                  <a:lnTo>
                    <a:pt x="36" y="163"/>
                  </a:lnTo>
                  <a:lnTo>
                    <a:pt x="41" y="97"/>
                  </a:lnTo>
                  <a:lnTo>
                    <a:pt x="41" y="133"/>
                  </a:lnTo>
                  <a:lnTo>
                    <a:pt x="41" y="122"/>
                  </a:lnTo>
                  <a:lnTo>
                    <a:pt x="46" y="97"/>
                  </a:lnTo>
                  <a:lnTo>
                    <a:pt x="46" y="56"/>
                  </a:lnTo>
                  <a:lnTo>
                    <a:pt x="51" y="97"/>
                  </a:lnTo>
                  <a:lnTo>
                    <a:pt x="51" y="0"/>
                  </a:lnTo>
                  <a:lnTo>
                    <a:pt x="56" y="41"/>
                  </a:lnTo>
                  <a:lnTo>
                    <a:pt x="56" y="97"/>
                  </a:lnTo>
                  <a:lnTo>
                    <a:pt x="56" y="51"/>
                  </a:lnTo>
                  <a:lnTo>
                    <a:pt x="62" y="107"/>
                  </a:lnTo>
                  <a:lnTo>
                    <a:pt x="62" y="87"/>
                  </a:lnTo>
                  <a:lnTo>
                    <a:pt x="62" y="112"/>
                  </a:lnTo>
                  <a:lnTo>
                    <a:pt x="67" y="143"/>
                  </a:lnTo>
                  <a:lnTo>
                    <a:pt x="67" y="240"/>
                  </a:lnTo>
                  <a:lnTo>
                    <a:pt x="72" y="327"/>
                  </a:lnTo>
                  <a:lnTo>
                    <a:pt x="72" y="296"/>
                  </a:lnTo>
                  <a:lnTo>
                    <a:pt x="72" y="353"/>
                  </a:lnTo>
                  <a:lnTo>
                    <a:pt x="77" y="450"/>
                  </a:lnTo>
                  <a:lnTo>
                    <a:pt x="77" y="542"/>
                  </a:lnTo>
                  <a:lnTo>
                    <a:pt x="82" y="552"/>
                  </a:lnTo>
                  <a:lnTo>
                    <a:pt x="82" y="609"/>
                  </a:lnTo>
                  <a:lnTo>
                    <a:pt x="82" y="604"/>
                  </a:lnTo>
                  <a:lnTo>
                    <a:pt x="87" y="639"/>
                  </a:lnTo>
                  <a:lnTo>
                    <a:pt x="87" y="696"/>
                  </a:lnTo>
                  <a:lnTo>
                    <a:pt x="92" y="604"/>
                  </a:lnTo>
                  <a:lnTo>
                    <a:pt x="92" y="752"/>
                  </a:lnTo>
                  <a:lnTo>
                    <a:pt x="97" y="803"/>
                  </a:lnTo>
                  <a:lnTo>
                    <a:pt x="97" y="813"/>
                  </a:lnTo>
                  <a:lnTo>
                    <a:pt x="97" y="747"/>
                  </a:lnTo>
                  <a:lnTo>
                    <a:pt x="103" y="808"/>
                  </a:lnTo>
                  <a:lnTo>
                    <a:pt x="103" y="824"/>
                  </a:lnTo>
                  <a:lnTo>
                    <a:pt x="103" y="808"/>
                  </a:lnTo>
                  <a:lnTo>
                    <a:pt x="108" y="742"/>
                  </a:lnTo>
                  <a:lnTo>
                    <a:pt x="108" y="772"/>
                  </a:lnTo>
                  <a:lnTo>
                    <a:pt x="113" y="803"/>
                  </a:lnTo>
                  <a:lnTo>
                    <a:pt x="113" y="726"/>
                  </a:lnTo>
                  <a:lnTo>
                    <a:pt x="118" y="824"/>
                  </a:lnTo>
                  <a:lnTo>
                    <a:pt x="118" y="798"/>
                  </a:lnTo>
                  <a:lnTo>
                    <a:pt x="123" y="778"/>
                  </a:lnTo>
                  <a:lnTo>
                    <a:pt x="123" y="818"/>
                  </a:lnTo>
                  <a:lnTo>
                    <a:pt x="123" y="772"/>
                  </a:lnTo>
                  <a:lnTo>
                    <a:pt x="128" y="854"/>
                  </a:lnTo>
                  <a:lnTo>
                    <a:pt x="128" y="798"/>
                  </a:lnTo>
                  <a:lnTo>
                    <a:pt x="133" y="844"/>
                  </a:lnTo>
                  <a:lnTo>
                    <a:pt x="133" y="849"/>
                  </a:lnTo>
                  <a:lnTo>
                    <a:pt x="133" y="803"/>
                  </a:lnTo>
                  <a:lnTo>
                    <a:pt x="138" y="757"/>
                  </a:lnTo>
                  <a:lnTo>
                    <a:pt x="138" y="793"/>
                  </a:lnTo>
                  <a:lnTo>
                    <a:pt x="143" y="752"/>
                  </a:lnTo>
                  <a:lnTo>
                    <a:pt x="143" y="716"/>
                  </a:lnTo>
                  <a:lnTo>
                    <a:pt x="149" y="593"/>
                  </a:lnTo>
                  <a:lnTo>
                    <a:pt x="149" y="634"/>
                  </a:lnTo>
                  <a:lnTo>
                    <a:pt x="149" y="629"/>
                  </a:lnTo>
                  <a:lnTo>
                    <a:pt x="154" y="634"/>
                  </a:lnTo>
                  <a:lnTo>
                    <a:pt x="154" y="542"/>
                  </a:lnTo>
                  <a:lnTo>
                    <a:pt x="159" y="563"/>
                  </a:lnTo>
                  <a:lnTo>
                    <a:pt x="159" y="522"/>
                  </a:lnTo>
                  <a:lnTo>
                    <a:pt x="164" y="455"/>
                  </a:lnTo>
                  <a:lnTo>
                    <a:pt x="164" y="486"/>
                  </a:lnTo>
                  <a:lnTo>
                    <a:pt x="169" y="486"/>
                  </a:lnTo>
                  <a:lnTo>
                    <a:pt x="169" y="404"/>
                  </a:lnTo>
                  <a:lnTo>
                    <a:pt x="169" y="435"/>
                  </a:lnTo>
                  <a:lnTo>
                    <a:pt x="174" y="348"/>
                  </a:lnTo>
                  <a:lnTo>
                    <a:pt x="174" y="337"/>
                  </a:lnTo>
                  <a:lnTo>
                    <a:pt x="174" y="394"/>
                  </a:lnTo>
                  <a:lnTo>
                    <a:pt x="179" y="383"/>
                  </a:lnTo>
                  <a:lnTo>
                    <a:pt x="179" y="312"/>
                  </a:lnTo>
                  <a:lnTo>
                    <a:pt x="184" y="296"/>
                  </a:lnTo>
                  <a:lnTo>
                    <a:pt x="184" y="348"/>
                  </a:lnTo>
                  <a:lnTo>
                    <a:pt x="190" y="281"/>
                  </a:lnTo>
                  <a:lnTo>
                    <a:pt x="190" y="312"/>
                  </a:lnTo>
                  <a:lnTo>
                    <a:pt x="195" y="281"/>
                  </a:lnTo>
                  <a:lnTo>
                    <a:pt x="195" y="337"/>
                  </a:lnTo>
                  <a:lnTo>
                    <a:pt x="195" y="230"/>
                  </a:lnTo>
                  <a:lnTo>
                    <a:pt x="200" y="281"/>
                  </a:lnTo>
                  <a:lnTo>
                    <a:pt x="200" y="256"/>
                  </a:lnTo>
                  <a:lnTo>
                    <a:pt x="200" y="276"/>
                  </a:lnTo>
                  <a:lnTo>
                    <a:pt x="205" y="256"/>
                  </a:lnTo>
                  <a:lnTo>
                    <a:pt x="205" y="363"/>
                  </a:lnTo>
                  <a:lnTo>
                    <a:pt x="210" y="430"/>
                  </a:lnTo>
                  <a:lnTo>
                    <a:pt x="210" y="378"/>
                  </a:lnTo>
                  <a:lnTo>
                    <a:pt x="210" y="430"/>
                  </a:lnTo>
                  <a:lnTo>
                    <a:pt x="215" y="557"/>
                  </a:lnTo>
                  <a:lnTo>
                    <a:pt x="215" y="435"/>
                  </a:lnTo>
                  <a:lnTo>
                    <a:pt x="220" y="491"/>
                  </a:lnTo>
                  <a:lnTo>
                    <a:pt x="220" y="465"/>
                  </a:lnTo>
                  <a:lnTo>
                    <a:pt x="220" y="470"/>
                  </a:lnTo>
                  <a:lnTo>
                    <a:pt x="225" y="501"/>
                  </a:lnTo>
                  <a:lnTo>
                    <a:pt x="225" y="450"/>
                  </a:lnTo>
                  <a:lnTo>
                    <a:pt x="230" y="486"/>
                  </a:lnTo>
                  <a:lnTo>
                    <a:pt x="230" y="435"/>
                  </a:lnTo>
                  <a:lnTo>
                    <a:pt x="230" y="583"/>
                  </a:lnTo>
                  <a:lnTo>
                    <a:pt x="236" y="568"/>
                  </a:lnTo>
                  <a:lnTo>
                    <a:pt x="236" y="557"/>
                  </a:lnTo>
                  <a:lnTo>
                    <a:pt x="236" y="578"/>
                  </a:lnTo>
                  <a:lnTo>
                    <a:pt x="241" y="619"/>
                  </a:lnTo>
                  <a:lnTo>
                    <a:pt x="241" y="532"/>
                  </a:lnTo>
                  <a:lnTo>
                    <a:pt x="246" y="491"/>
                  </a:lnTo>
                  <a:lnTo>
                    <a:pt x="246" y="455"/>
                  </a:lnTo>
                  <a:lnTo>
                    <a:pt x="251" y="414"/>
                  </a:lnTo>
                  <a:lnTo>
                    <a:pt x="251" y="450"/>
                  </a:lnTo>
                  <a:lnTo>
                    <a:pt x="251" y="363"/>
                  </a:lnTo>
                  <a:lnTo>
                    <a:pt x="256" y="440"/>
                  </a:lnTo>
                  <a:lnTo>
                    <a:pt x="256" y="450"/>
                  </a:lnTo>
                  <a:lnTo>
                    <a:pt x="256" y="358"/>
                  </a:lnTo>
                  <a:lnTo>
                    <a:pt x="261" y="291"/>
                  </a:lnTo>
                  <a:lnTo>
                    <a:pt x="261" y="204"/>
                  </a:lnTo>
                  <a:lnTo>
                    <a:pt x="266" y="225"/>
                  </a:lnTo>
                  <a:lnTo>
                    <a:pt x="266" y="158"/>
                  </a:lnTo>
                  <a:lnTo>
                    <a:pt x="271" y="102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81" name="Freeform 255"/>
            <p:cNvSpPr>
              <a:spLocks/>
            </p:cNvSpPr>
            <p:nvPr/>
          </p:nvSpPr>
          <p:spPr bwMode="auto">
            <a:xfrm>
              <a:off x="3176588" y="3908425"/>
              <a:ext cx="439738" cy="1990725"/>
            </a:xfrm>
            <a:custGeom>
              <a:avLst/>
              <a:gdLst>
                <a:gd name="T0" fmla="*/ 0 w 277"/>
                <a:gd name="T1" fmla="*/ 471 h 1254"/>
                <a:gd name="T2" fmla="*/ 11 w 277"/>
                <a:gd name="T3" fmla="*/ 276 h 1254"/>
                <a:gd name="T4" fmla="*/ 16 w 277"/>
                <a:gd name="T5" fmla="*/ 128 h 1254"/>
                <a:gd name="T6" fmla="*/ 21 w 277"/>
                <a:gd name="T7" fmla="*/ 56 h 1254"/>
                <a:gd name="T8" fmla="*/ 31 w 277"/>
                <a:gd name="T9" fmla="*/ 0 h 1254"/>
                <a:gd name="T10" fmla="*/ 36 w 277"/>
                <a:gd name="T11" fmla="*/ 128 h 1254"/>
                <a:gd name="T12" fmla="*/ 41 w 277"/>
                <a:gd name="T13" fmla="*/ 179 h 1254"/>
                <a:gd name="T14" fmla="*/ 52 w 277"/>
                <a:gd name="T15" fmla="*/ 256 h 1254"/>
                <a:gd name="T16" fmla="*/ 57 w 277"/>
                <a:gd name="T17" fmla="*/ 333 h 1254"/>
                <a:gd name="T18" fmla="*/ 62 w 277"/>
                <a:gd name="T19" fmla="*/ 548 h 1254"/>
                <a:gd name="T20" fmla="*/ 72 w 277"/>
                <a:gd name="T21" fmla="*/ 844 h 1254"/>
                <a:gd name="T22" fmla="*/ 77 w 277"/>
                <a:gd name="T23" fmla="*/ 1024 h 1254"/>
                <a:gd name="T24" fmla="*/ 87 w 277"/>
                <a:gd name="T25" fmla="*/ 1198 h 1254"/>
                <a:gd name="T26" fmla="*/ 92 w 277"/>
                <a:gd name="T27" fmla="*/ 1254 h 1254"/>
                <a:gd name="T28" fmla="*/ 98 w 277"/>
                <a:gd name="T29" fmla="*/ 1238 h 1254"/>
                <a:gd name="T30" fmla="*/ 103 w 277"/>
                <a:gd name="T31" fmla="*/ 1131 h 1254"/>
                <a:gd name="T32" fmla="*/ 108 w 277"/>
                <a:gd name="T33" fmla="*/ 798 h 1254"/>
                <a:gd name="T34" fmla="*/ 118 w 277"/>
                <a:gd name="T35" fmla="*/ 691 h 1254"/>
                <a:gd name="T36" fmla="*/ 123 w 277"/>
                <a:gd name="T37" fmla="*/ 502 h 1254"/>
                <a:gd name="T38" fmla="*/ 128 w 277"/>
                <a:gd name="T39" fmla="*/ 389 h 1254"/>
                <a:gd name="T40" fmla="*/ 133 w 277"/>
                <a:gd name="T41" fmla="*/ 292 h 1254"/>
                <a:gd name="T42" fmla="*/ 144 w 277"/>
                <a:gd name="T43" fmla="*/ 404 h 1254"/>
                <a:gd name="T44" fmla="*/ 149 w 277"/>
                <a:gd name="T45" fmla="*/ 399 h 1254"/>
                <a:gd name="T46" fmla="*/ 154 w 277"/>
                <a:gd name="T47" fmla="*/ 414 h 1254"/>
                <a:gd name="T48" fmla="*/ 159 w 277"/>
                <a:gd name="T49" fmla="*/ 399 h 1254"/>
                <a:gd name="T50" fmla="*/ 164 w 277"/>
                <a:gd name="T51" fmla="*/ 343 h 1254"/>
                <a:gd name="T52" fmla="*/ 169 w 277"/>
                <a:gd name="T53" fmla="*/ 476 h 1254"/>
                <a:gd name="T54" fmla="*/ 179 w 277"/>
                <a:gd name="T55" fmla="*/ 686 h 1254"/>
                <a:gd name="T56" fmla="*/ 185 w 277"/>
                <a:gd name="T57" fmla="*/ 773 h 1254"/>
                <a:gd name="T58" fmla="*/ 190 w 277"/>
                <a:gd name="T59" fmla="*/ 803 h 1254"/>
                <a:gd name="T60" fmla="*/ 200 w 277"/>
                <a:gd name="T61" fmla="*/ 722 h 1254"/>
                <a:gd name="T62" fmla="*/ 205 w 277"/>
                <a:gd name="T63" fmla="*/ 803 h 1254"/>
                <a:gd name="T64" fmla="*/ 210 w 277"/>
                <a:gd name="T65" fmla="*/ 931 h 1254"/>
                <a:gd name="T66" fmla="*/ 220 w 277"/>
                <a:gd name="T67" fmla="*/ 1090 h 1254"/>
                <a:gd name="T68" fmla="*/ 226 w 277"/>
                <a:gd name="T69" fmla="*/ 1136 h 1254"/>
                <a:gd name="T70" fmla="*/ 236 w 277"/>
                <a:gd name="T71" fmla="*/ 1126 h 1254"/>
                <a:gd name="T72" fmla="*/ 241 w 277"/>
                <a:gd name="T73" fmla="*/ 937 h 1254"/>
                <a:gd name="T74" fmla="*/ 246 w 277"/>
                <a:gd name="T75" fmla="*/ 844 h 1254"/>
                <a:gd name="T76" fmla="*/ 251 w 277"/>
                <a:gd name="T77" fmla="*/ 763 h 1254"/>
                <a:gd name="T78" fmla="*/ 256 w 277"/>
                <a:gd name="T79" fmla="*/ 732 h 1254"/>
                <a:gd name="T80" fmla="*/ 266 w 277"/>
                <a:gd name="T81" fmla="*/ 696 h 1254"/>
                <a:gd name="T82" fmla="*/ 272 w 277"/>
                <a:gd name="T83" fmla="*/ 640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7" h="1254">
                  <a:moveTo>
                    <a:pt x="0" y="348"/>
                  </a:moveTo>
                  <a:lnTo>
                    <a:pt x="0" y="333"/>
                  </a:lnTo>
                  <a:lnTo>
                    <a:pt x="0" y="471"/>
                  </a:lnTo>
                  <a:lnTo>
                    <a:pt x="6" y="394"/>
                  </a:lnTo>
                  <a:lnTo>
                    <a:pt x="6" y="317"/>
                  </a:lnTo>
                  <a:lnTo>
                    <a:pt x="11" y="276"/>
                  </a:lnTo>
                  <a:lnTo>
                    <a:pt x="11" y="194"/>
                  </a:lnTo>
                  <a:lnTo>
                    <a:pt x="16" y="174"/>
                  </a:lnTo>
                  <a:lnTo>
                    <a:pt x="16" y="128"/>
                  </a:lnTo>
                  <a:lnTo>
                    <a:pt x="21" y="72"/>
                  </a:lnTo>
                  <a:lnTo>
                    <a:pt x="21" y="133"/>
                  </a:lnTo>
                  <a:lnTo>
                    <a:pt x="21" y="56"/>
                  </a:lnTo>
                  <a:lnTo>
                    <a:pt x="26" y="72"/>
                  </a:lnTo>
                  <a:lnTo>
                    <a:pt x="26" y="10"/>
                  </a:lnTo>
                  <a:lnTo>
                    <a:pt x="31" y="0"/>
                  </a:lnTo>
                  <a:lnTo>
                    <a:pt x="31" y="87"/>
                  </a:lnTo>
                  <a:lnTo>
                    <a:pt x="36" y="102"/>
                  </a:lnTo>
                  <a:lnTo>
                    <a:pt x="36" y="128"/>
                  </a:lnTo>
                  <a:lnTo>
                    <a:pt x="41" y="153"/>
                  </a:lnTo>
                  <a:lnTo>
                    <a:pt x="41" y="118"/>
                  </a:lnTo>
                  <a:lnTo>
                    <a:pt x="41" y="179"/>
                  </a:lnTo>
                  <a:lnTo>
                    <a:pt x="46" y="143"/>
                  </a:lnTo>
                  <a:lnTo>
                    <a:pt x="46" y="246"/>
                  </a:lnTo>
                  <a:lnTo>
                    <a:pt x="52" y="256"/>
                  </a:lnTo>
                  <a:lnTo>
                    <a:pt x="52" y="420"/>
                  </a:lnTo>
                  <a:lnTo>
                    <a:pt x="57" y="404"/>
                  </a:lnTo>
                  <a:lnTo>
                    <a:pt x="57" y="333"/>
                  </a:lnTo>
                  <a:lnTo>
                    <a:pt x="62" y="502"/>
                  </a:lnTo>
                  <a:lnTo>
                    <a:pt x="62" y="594"/>
                  </a:lnTo>
                  <a:lnTo>
                    <a:pt x="62" y="548"/>
                  </a:lnTo>
                  <a:lnTo>
                    <a:pt x="67" y="711"/>
                  </a:lnTo>
                  <a:lnTo>
                    <a:pt x="67" y="798"/>
                  </a:lnTo>
                  <a:lnTo>
                    <a:pt x="72" y="844"/>
                  </a:lnTo>
                  <a:lnTo>
                    <a:pt x="72" y="1049"/>
                  </a:lnTo>
                  <a:lnTo>
                    <a:pt x="77" y="1064"/>
                  </a:lnTo>
                  <a:lnTo>
                    <a:pt x="77" y="1024"/>
                  </a:lnTo>
                  <a:lnTo>
                    <a:pt x="82" y="1080"/>
                  </a:lnTo>
                  <a:lnTo>
                    <a:pt x="82" y="1131"/>
                  </a:lnTo>
                  <a:lnTo>
                    <a:pt x="87" y="1198"/>
                  </a:lnTo>
                  <a:lnTo>
                    <a:pt x="87" y="1172"/>
                  </a:lnTo>
                  <a:lnTo>
                    <a:pt x="87" y="1233"/>
                  </a:lnTo>
                  <a:lnTo>
                    <a:pt x="92" y="1254"/>
                  </a:lnTo>
                  <a:lnTo>
                    <a:pt x="92" y="1162"/>
                  </a:lnTo>
                  <a:lnTo>
                    <a:pt x="92" y="1223"/>
                  </a:lnTo>
                  <a:lnTo>
                    <a:pt x="98" y="1238"/>
                  </a:lnTo>
                  <a:lnTo>
                    <a:pt x="98" y="1177"/>
                  </a:lnTo>
                  <a:lnTo>
                    <a:pt x="103" y="1116"/>
                  </a:lnTo>
                  <a:lnTo>
                    <a:pt x="103" y="1131"/>
                  </a:lnTo>
                  <a:lnTo>
                    <a:pt x="103" y="1059"/>
                  </a:lnTo>
                  <a:lnTo>
                    <a:pt x="108" y="1003"/>
                  </a:lnTo>
                  <a:lnTo>
                    <a:pt x="108" y="798"/>
                  </a:lnTo>
                  <a:lnTo>
                    <a:pt x="113" y="783"/>
                  </a:lnTo>
                  <a:lnTo>
                    <a:pt x="113" y="706"/>
                  </a:lnTo>
                  <a:lnTo>
                    <a:pt x="118" y="691"/>
                  </a:lnTo>
                  <a:lnTo>
                    <a:pt x="118" y="624"/>
                  </a:lnTo>
                  <a:lnTo>
                    <a:pt x="123" y="573"/>
                  </a:lnTo>
                  <a:lnTo>
                    <a:pt x="123" y="502"/>
                  </a:lnTo>
                  <a:lnTo>
                    <a:pt x="128" y="476"/>
                  </a:lnTo>
                  <a:lnTo>
                    <a:pt x="128" y="358"/>
                  </a:lnTo>
                  <a:lnTo>
                    <a:pt x="128" y="389"/>
                  </a:lnTo>
                  <a:lnTo>
                    <a:pt x="133" y="327"/>
                  </a:lnTo>
                  <a:lnTo>
                    <a:pt x="133" y="353"/>
                  </a:lnTo>
                  <a:lnTo>
                    <a:pt x="133" y="292"/>
                  </a:lnTo>
                  <a:lnTo>
                    <a:pt x="139" y="420"/>
                  </a:lnTo>
                  <a:lnTo>
                    <a:pt x="139" y="394"/>
                  </a:lnTo>
                  <a:lnTo>
                    <a:pt x="144" y="404"/>
                  </a:lnTo>
                  <a:lnTo>
                    <a:pt x="144" y="368"/>
                  </a:lnTo>
                  <a:lnTo>
                    <a:pt x="144" y="399"/>
                  </a:lnTo>
                  <a:lnTo>
                    <a:pt x="149" y="399"/>
                  </a:lnTo>
                  <a:lnTo>
                    <a:pt x="149" y="389"/>
                  </a:lnTo>
                  <a:lnTo>
                    <a:pt x="149" y="414"/>
                  </a:lnTo>
                  <a:lnTo>
                    <a:pt x="154" y="414"/>
                  </a:lnTo>
                  <a:lnTo>
                    <a:pt x="154" y="379"/>
                  </a:lnTo>
                  <a:lnTo>
                    <a:pt x="154" y="481"/>
                  </a:lnTo>
                  <a:lnTo>
                    <a:pt x="159" y="399"/>
                  </a:lnTo>
                  <a:lnTo>
                    <a:pt x="159" y="404"/>
                  </a:lnTo>
                  <a:lnTo>
                    <a:pt x="164" y="425"/>
                  </a:lnTo>
                  <a:lnTo>
                    <a:pt x="164" y="343"/>
                  </a:lnTo>
                  <a:lnTo>
                    <a:pt x="164" y="450"/>
                  </a:lnTo>
                  <a:lnTo>
                    <a:pt x="169" y="389"/>
                  </a:lnTo>
                  <a:lnTo>
                    <a:pt x="169" y="476"/>
                  </a:lnTo>
                  <a:lnTo>
                    <a:pt x="174" y="517"/>
                  </a:lnTo>
                  <a:lnTo>
                    <a:pt x="174" y="619"/>
                  </a:lnTo>
                  <a:lnTo>
                    <a:pt x="179" y="686"/>
                  </a:lnTo>
                  <a:lnTo>
                    <a:pt x="179" y="619"/>
                  </a:lnTo>
                  <a:lnTo>
                    <a:pt x="185" y="660"/>
                  </a:lnTo>
                  <a:lnTo>
                    <a:pt x="185" y="773"/>
                  </a:lnTo>
                  <a:lnTo>
                    <a:pt x="185" y="696"/>
                  </a:lnTo>
                  <a:lnTo>
                    <a:pt x="190" y="650"/>
                  </a:lnTo>
                  <a:lnTo>
                    <a:pt x="190" y="803"/>
                  </a:lnTo>
                  <a:lnTo>
                    <a:pt x="190" y="783"/>
                  </a:lnTo>
                  <a:lnTo>
                    <a:pt x="195" y="752"/>
                  </a:lnTo>
                  <a:lnTo>
                    <a:pt x="200" y="722"/>
                  </a:lnTo>
                  <a:lnTo>
                    <a:pt x="200" y="793"/>
                  </a:lnTo>
                  <a:lnTo>
                    <a:pt x="205" y="814"/>
                  </a:lnTo>
                  <a:lnTo>
                    <a:pt x="205" y="803"/>
                  </a:lnTo>
                  <a:lnTo>
                    <a:pt x="205" y="890"/>
                  </a:lnTo>
                  <a:lnTo>
                    <a:pt x="210" y="880"/>
                  </a:lnTo>
                  <a:lnTo>
                    <a:pt x="210" y="931"/>
                  </a:lnTo>
                  <a:lnTo>
                    <a:pt x="215" y="993"/>
                  </a:lnTo>
                  <a:lnTo>
                    <a:pt x="215" y="998"/>
                  </a:lnTo>
                  <a:lnTo>
                    <a:pt x="220" y="1090"/>
                  </a:lnTo>
                  <a:lnTo>
                    <a:pt x="220" y="1162"/>
                  </a:lnTo>
                  <a:lnTo>
                    <a:pt x="226" y="1177"/>
                  </a:lnTo>
                  <a:lnTo>
                    <a:pt x="226" y="1136"/>
                  </a:lnTo>
                  <a:lnTo>
                    <a:pt x="231" y="1187"/>
                  </a:lnTo>
                  <a:lnTo>
                    <a:pt x="231" y="1100"/>
                  </a:lnTo>
                  <a:lnTo>
                    <a:pt x="236" y="1126"/>
                  </a:lnTo>
                  <a:lnTo>
                    <a:pt x="236" y="998"/>
                  </a:lnTo>
                  <a:lnTo>
                    <a:pt x="241" y="1013"/>
                  </a:lnTo>
                  <a:lnTo>
                    <a:pt x="241" y="937"/>
                  </a:lnTo>
                  <a:lnTo>
                    <a:pt x="241" y="957"/>
                  </a:lnTo>
                  <a:lnTo>
                    <a:pt x="246" y="983"/>
                  </a:lnTo>
                  <a:lnTo>
                    <a:pt x="246" y="844"/>
                  </a:lnTo>
                  <a:lnTo>
                    <a:pt x="246" y="931"/>
                  </a:lnTo>
                  <a:lnTo>
                    <a:pt x="251" y="834"/>
                  </a:lnTo>
                  <a:lnTo>
                    <a:pt x="251" y="763"/>
                  </a:lnTo>
                  <a:lnTo>
                    <a:pt x="251" y="793"/>
                  </a:lnTo>
                  <a:lnTo>
                    <a:pt x="256" y="716"/>
                  </a:lnTo>
                  <a:lnTo>
                    <a:pt x="256" y="732"/>
                  </a:lnTo>
                  <a:lnTo>
                    <a:pt x="261" y="768"/>
                  </a:lnTo>
                  <a:lnTo>
                    <a:pt x="261" y="727"/>
                  </a:lnTo>
                  <a:lnTo>
                    <a:pt x="266" y="696"/>
                  </a:lnTo>
                  <a:lnTo>
                    <a:pt x="266" y="660"/>
                  </a:lnTo>
                  <a:lnTo>
                    <a:pt x="272" y="624"/>
                  </a:lnTo>
                  <a:lnTo>
                    <a:pt x="272" y="640"/>
                  </a:lnTo>
                  <a:lnTo>
                    <a:pt x="272" y="548"/>
                  </a:lnTo>
                  <a:lnTo>
                    <a:pt x="277" y="573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82" name="Freeform 256"/>
            <p:cNvSpPr>
              <a:spLocks/>
            </p:cNvSpPr>
            <p:nvPr/>
          </p:nvSpPr>
          <p:spPr bwMode="auto">
            <a:xfrm>
              <a:off x="3616325" y="4062413"/>
              <a:ext cx="430213" cy="1836738"/>
            </a:xfrm>
            <a:custGeom>
              <a:avLst/>
              <a:gdLst>
                <a:gd name="T0" fmla="*/ 5 w 271"/>
                <a:gd name="T1" fmla="*/ 410 h 1157"/>
                <a:gd name="T2" fmla="*/ 10 w 271"/>
                <a:gd name="T3" fmla="*/ 297 h 1157"/>
                <a:gd name="T4" fmla="*/ 20 w 271"/>
                <a:gd name="T5" fmla="*/ 138 h 1157"/>
                <a:gd name="T6" fmla="*/ 25 w 271"/>
                <a:gd name="T7" fmla="*/ 62 h 1157"/>
                <a:gd name="T8" fmla="*/ 36 w 271"/>
                <a:gd name="T9" fmla="*/ 56 h 1157"/>
                <a:gd name="T10" fmla="*/ 41 w 271"/>
                <a:gd name="T11" fmla="*/ 36 h 1157"/>
                <a:gd name="T12" fmla="*/ 46 w 271"/>
                <a:gd name="T13" fmla="*/ 77 h 1157"/>
                <a:gd name="T14" fmla="*/ 51 w 271"/>
                <a:gd name="T15" fmla="*/ 236 h 1157"/>
                <a:gd name="T16" fmla="*/ 61 w 271"/>
                <a:gd name="T17" fmla="*/ 205 h 1157"/>
                <a:gd name="T18" fmla="*/ 66 w 271"/>
                <a:gd name="T19" fmla="*/ 256 h 1157"/>
                <a:gd name="T20" fmla="*/ 71 w 271"/>
                <a:gd name="T21" fmla="*/ 241 h 1157"/>
                <a:gd name="T22" fmla="*/ 76 w 271"/>
                <a:gd name="T23" fmla="*/ 271 h 1157"/>
                <a:gd name="T24" fmla="*/ 87 w 271"/>
                <a:gd name="T25" fmla="*/ 323 h 1157"/>
                <a:gd name="T26" fmla="*/ 92 w 271"/>
                <a:gd name="T27" fmla="*/ 394 h 1157"/>
                <a:gd name="T28" fmla="*/ 97 w 271"/>
                <a:gd name="T29" fmla="*/ 440 h 1157"/>
                <a:gd name="T30" fmla="*/ 107 w 271"/>
                <a:gd name="T31" fmla="*/ 415 h 1157"/>
                <a:gd name="T32" fmla="*/ 112 w 271"/>
                <a:gd name="T33" fmla="*/ 333 h 1157"/>
                <a:gd name="T34" fmla="*/ 117 w 271"/>
                <a:gd name="T35" fmla="*/ 282 h 1157"/>
                <a:gd name="T36" fmla="*/ 123 w 271"/>
                <a:gd name="T37" fmla="*/ 271 h 1157"/>
                <a:gd name="T38" fmla="*/ 128 w 271"/>
                <a:gd name="T39" fmla="*/ 333 h 1157"/>
                <a:gd name="T40" fmla="*/ 133 w 271"/>
                <a:gd name="T41" fmla="*/ 200 h 1157"/>
                <a:gd name="T42" fmla="*/ 143 w 271"/>
                <a:gd name="T43" fmla="*/ 492 h 1157"/>
                <a:gd name="T44" fmla="*/ 148 w 271"/>
                <a:gd name="T45" fmla="*/ 635 h 1157"/>
                <a:gd name="T46" fmla="*/ 158 w 271"/>
                <a:gd name="T47" fmla="*/ 860 h 1157"/>
                <a:gd name="T48" fmla="*/ 163 w 271"/>
                <a:gd name="T49" fmla="*/ 1008 h 1157"/>
                <a:gd name="T50" fmla="*/ 169 w 271"/>
                <a:gd name="T51" fmla="*/ 1019 h 1157"/>
                <a:gd name="T52" fmla="*/ 174 w 271"/>
                <a:gd name="T53" fmla="*/ 1008 h 1157"/>
                <a:gd name="T54" fmla="*/ 179 w 271"/>
                <a:gd name="T55" fmla="*/ 1014 h 1157"/>
                <a:gd name="T56" fmla="*/ 184 w 271"/>
                <a:gd name="T57" fmla="*/ 1090 h 1157"/>
                <a:gd name="T58" fmla="*/ 194 w 271"/>
                <a:gd name="T59" fmla="*/ 1121 h 1157"/>
                <a:gd name="T60" fmla="*/ 199 w 271"/>
                <a:gd name="T61" fmla="*/ 1121 h 1157"/>
                <a:gd name="T62" fmla="*/ 204 w 271"/>
                <a:gd name="T63" fmla="*/ 1090 h 1157"/>
                <a:gd name="T64" fmla="*/ 209 w 271"/>
                <a:gd name="T65" fmla="*/ 1070 h 1157"/>
                <a:gd name="T66" fmla="*/ 215 w 271"/>
                <a:gd name="T67" fmla="*/ 1141 h 1157"/>
                <a:gd name="T68" fmla="*/ 225 w 271"/>
                <a:gd name="T69" fmla="*/ 1014 h 1157"/>
                <a:gd name="T70" fmla="*/ 230 w 271"/>
                <a:gd name="T71" fmla="*/ 1090 h 1157"/>
                <a:gd name="T72" fmla="*/ 235 w 271"/>
                <a:gd name="T73" fmla="*/ 967 h 1157"/>
                <a:gd name="T74" fmla="*/ 245 w 271"/>
                <a:gd name="T75" fmla="*/ 921 h 1157"/>
                <a:gd name="T76" fmla="*/ 250 w 271"/>
                <a:gd name="T77" fmla="*/ 840 h 1157"/>
                <a:gd name="T78" fmla="*/ 256 w 271"/>
                <a:gd name="T79" fmla="*/ 737 h 1157"/>
                <a:gd name="T80" fmla="*/ 261 w 271"/>
                <a:gd name="T81" fmla="*/ 747 h 1157"/>
                <a:gd name="T82" fmla="*/ 266 w 271"/>
                <a:gd name="T83" fmla="*/ 671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1" h="1157">
                  <a:moveTo>
                    <a:pt x="0" y="476"/>
                  </a:moveTo>
                  <a:lnTo>
                    <a:pt x="0" y="440"/>
                  </a:lnTo>
                  <a:lnTo>
                    <a:pt x="5" y="410"/>
                  </a:lnTo>
                  <a:lnTo>
                    <a:pt x="5" y="430"/>
                  </a:lnTo>
                  <a:lnTo>
                    <a:pt x="10" y="348"/>
                  </a:lnTo>
                  <a:lnTo>
                    <a:pt x="10" y="297"/>
                  </a:lnTo>
                  <a:lnTo>
                    <a:pt x="15" y="241"/>
                  </a:lnTo>
                  <a:lnTo>
                    <a:pt x="15" y="149"/>
                  </a:lnTo>
                  <a:lnTo>
                    <a:pt x="20" y="138"/>
                  </a:lnTo>
                  <a:lnTo>
                    <a:pt x="20" y="92"/>
                  </a:lnTo>
                  <a:lnTo>
                    <a:pt x="25" y="103"/>
                  </a:lnTo>
                  <a:lnTo>
                    <a:pt x="25" y="62"/>
                  </a:lnTo>
                  <a:lnTo>
                    <a:pt x="30" y="10"/>
                  </a:lnTo>
                  <a:lnTo>
                    <a:pt x="30" y="72"/>
                  </a:lnTo>
                  <a:lnTo>
                    <a:pt x="36" y="56"/>
                  </a:lnTo>
                  <a:lnTo>
                    <a:pt x="36" y="0"/>
                  </a:lnTo>
                  <a:lnTo>
                    <a:pt x="36" y="97"/>
                  </a:lnTo>
                  <a:lnTo>
                    <a:pt x="41" y="36"/>
                  </a:lnTo>
                  <a:lnTo>
                    <a:pt x="41" y="56"/>
                  </a:lnTo>
                  <a:lnTo>
                    <a:pt x="46" y="41"/>
                  </a:lnTo>
                  <a:lnTo>
                    <a:pt x="46" y="77"/>
                  </a:lnTo>
                  <a:lnTo>
                    <a:pt x="51" y="149"/>
                  </a:lnTo>
                  <a:lnTo>
                    <a:pt x="51" y="87"/>
                  </a:lnTo>
                  <a:lnTo>
                    <a:pt x="51" y="236"/>
                  </a:lnTo>
                  <a:lnTo>
                    <a:pt x="56" y="190"/>
                  </a:lnTo>
                  <a:lnTo>
                    <a:pt x="56" y="302"/>
                  </a:lnTo>
                  <a:lnTo>
                    <a:pt x="61" y="205"/>
                  </a:lnTo>
                  <a:lnTo>
                    <a:pt x="61" y="307"/>
                  </a:lnTo>
                  <a:lnTo>
                    <a:pt x="66" y="241"/>
                  </a:lnTo>
                  <a:lnTo>
                    <a:pt x="66" y="256"/>
                  </a:lnTo>
                  <a:lnTo>
                    <a:pt x="66" y="174"/>
                  </a:lnTo>
                  <a:lnTo>
                    <a:pt x="71" y="333"/>
                  </a:lnTo>
                  <a:lnTo>
                    <a:pt x="71" y="241"/>
                  </a:lnTo>
                  <a:lnTo>
                    <a:pt x="71" y="297"/>
                  </a:lnTo>
                  <a:lnTo>
                    <a:pt x="76" y="358"/>
                  </a:lnTo>
                  <a:lnTo>
                    <a:pt x="76" y="271"/>
                  </a:lnTo>
                  <a:lnTo>
                    <a:pt x="82" y="323"/>
                  </a:lnTo>
                  <a:lnTo>
                    <a:pt x="82" y="353"/>
                  </a:lnTo>
                  <a:lnTo>
                    <a:pt x="87" y="323"/>
                  </a:lnTo>
                  <a:lnTo>
                    <a:pt x="87" y="430"/>
                  </a:lnTo>
                  <a:lnTo>
                    <a:pt x="87" y="369"/>
                  </a:lnTo>
                  <a:lnTo>
                    <a:pt x="92" y="394"/>
                  </a:lnTo>
                  <a:lnTo>
                    <a:pt x="92" y="420"/>
                  </a:lnTo>
                  <a:lnTo>
                    <a:pt x="97" y="425"/>
                  </a:lnTo>
                  <a:lnTo>
                    <a:pt x="97" y="440"/>
                  </a:lnTo>
                  <a:lnTo>
                    <a:pt x="102" y="466"/>
                  </a:lnTo>
                  <a:lnTo>
                    <a:pt x="102" y="384"/>
                  </a:lnTo>
                  <a:lnTo>
                    <a:pt x="107" y="415"/>
                  </a:lnTo>
                  <a:lnTo>
                    <a:pt x="107" y="328"/>
                  </a:lnTo>
                  <a:lnTo>
                    <a:pt x="112" y="241"/>
                  </a:lnTo>
                  <a:lnTo>
                    <a:pt x="112" y="333"/>
                  </a:lnTo>
                  <a:lnTo>
                    <a:pt x="112" y="225"/>
                  </a:lnTo>
                  <a:lnTo>
                    <a:pt x="117" y="251"/>
                  </a:lnTo>
                  <a:lnTo>
                    <a:pt x="117" y="282"/>
                  </a:lnTo>
                  <a:lnTo>
                    <a:pt x="117" y="225"/>
                  </a:lnTo>
                  <a:lnTo>
                    <a:pt x="123" y="230"/>
                  </a:lnTo>
                  <a:lnTo>
                    <a:pt x="123" y="271"/>
                  </a:lnTo>
                  <a:lnTo>
                    <a:pt x="128" y="323"/>
                  </a:lnTo>
                  <a:lnTo>
                    <a:pt x="128" y="369"/>
                  </a:lnTo>
                  <a:lnTo>
                    <a:pt x="128" y="333"/>
                  </a:lnTo>
                  <a:lnTo>
                    <a:pt x="133" y="348"/>
                  </a:lnTo>
                  <a:lnTo>
                    <a:pt x="133" y="364"/>
                  </a:lnTo>
                  <a:lnTo>
                    <a:pt x="133" y="200"/>
                  </a:lnTo>
                  <a:lnTo>
                    <a:pt x="138" y="358"/>
                  </a:lnTo>
                  <a:lnTo>
                    <a:pt x="138" y="548"/>
                  </a:lnTo>
                  <a:lnTo>
                    <a:pt x="143" y="492"/>
                  </a:lnTo>
                  <a:lnTo>
                    <a:pt x="143" y="558"/>
                  </a:lnTo>
                  <a:lnTo>
                    <a:pt x="148" y="594"/>
                  </a:lnTo>
                  <a:lnTo>
                    <a:pt x="148" y="635"/>
                  </a:lnTo>
                  <a:lnTo>
                    <a:pt x="153" y="737"/>
                  </a:lnTo>
                  <a:lnTo>
                    <a:pt x="153" y="814"/>
                  </a:lnTo>
                  <a:lnTo>
                    <a:pt x="158" y="860"/>
                  </a:lnTo>
                  <a:lnTo>
                    <a:pt x="158" y="855"/>
                  </a:lnTo>
                  <a:lnTo>
                    <a:pt x="158" y="927"/>
                  </a:lnTo>
                  <a:lnTo>
                    <a:pt x="163" y="1008"/>
                  </a:lnTo>
                  <a:lnTo>
                    <a:pt x="163" y="983"/>
                  </a:lnTo>
                  <a:lnTo>
                    <a:pt x="169" y="993"/>
                  </a:lnTo>
                  <a:lnTo>
                    <a:pt x="169" y="1019"/>
                  </a:lnTo>
                  <a:lnTo>
                    <a:pt x="169" y="973"/>
                  </a:lnTo>
                  <a:lnTo>
                    <a:pt x="174" y="1044"/>
                  </a:lnTo>
                  <a:lnTo>
                    <a:pt x="174" y="1008"/>
                  </a:lnTo>
                  <a:lnTo>
                    <a:pt x="174" y="1019"/>
                  </a:lnTo>
                  <a:lnTo>
                    <a:pt x="179" y="1024"/>
                  </a:lnTo>
                  <a:lnTo>
                    <a:pt x="179" y="1014"/>
                  </a:lnTo>
                  <a:lnTo>
                    <a:pt x="179" y="1049"/>
                  </a:lnTo>
                  <a:lnTo>
                    <a:pt x="184" y="1070"/>
                  </a:lnTo>
                  <a:lnTo>
                    <a:pt x="184" y="1090"/>
                  </a:lnTo>
                  <a:lnTo>
                    <a:pt x="189" y="1095"/>
                  </a:lnTo>
                  <a:lnTo>
                    <a:pt x="189" y="1157"/>
                  </a:lnTo>
                  <a:lnTo>
                    <a:pt x="194" y="1121"/>
                  </a:lnTo>
                  <a:lnTo>
                    <a:pt x="194" y="1131"/>
                  </a:lnTo>
                  <a:lnTo>
                    <a:pt x="194" y="1075"/>
                  </a:lnTo>
                  <a:lnTo>
                    <a:pt x="199" y="1121"/>
                  </a:lnTo>
                  <a:lnTo>
                    <a:pt x="199" y="1141"/>
                  </a:lnTo>
                  <a:lnTo>
                    <a:pt x="199" y="1085"/>
                  </a:lnTo>
                  <a:lnTo>
                    <a:pt x="204" y="1090"/>
                  </a:lnTo>
                  <a:lnTo>
                    <a:pt x="204" y="1101"/>
                  </a:lnTo>
                  <a:lnTo>
                    <a:pt x="209" y="1019"/>
                  </a:lnTo>
                  <a:lnTo>
                    <a:pt x="209" y="1070"/>
                  </a:lnTo>
                  <a:lnTo>
                    <a:pt x="215" y="1157"/>
                  </a:lnTo>
                  <a:lnTo>
                    <a:pt x="215" y="1111"/>
                  </a:lnTo>
                  <a:lnTo>
                    <a:pt x="215" y="1141"/>
                  </a:lnTo>
                  <a:lnTo>
                    <a:pt x="220" y="1157"/>
                  </a:lnTo>
                  <a:lnTo>
                    <a:pt x="220" y="1116"/>
                  </a:lnTo>
                  <a:lnTo>
                    <a:pt x="225" y="1014"/>
                  </a:lnTo>
                  <a:lnTo>
                    <a:pt x="225" y="1090"/>
                  </a:lnTo>
                  <a:lnTo>
                    <a:pt x="230" y="1019"/>
                  </a:lnTo>
                  <a:lnTo>
                    <a:pt x="230" y="1090"/>
                  </a:lnTo>
                  <a:lnTo>
                    <a:pt x="230" y="1008"/>
                  </a:lnTo>
                  <a:lnTo>
                    <a:pt x="235" y="1065"/>
                  </a:lnTo>
                  <a:lnTo>
                    <a:pt x="235" y="967"/>
                  </a:lnTo>
                  <a:lnTo>
                    <a:pt x="240" y="937"/>
                  </a:lnTo>
                  <a:lnTo>
                    <a:pt x="240" y="865"/>
                  </a:lnTo>
                  <a:lnTo>
                    <a:pt x="245" y="921"/>
                  </a:lnTo>
                  <a:lnTo>
                    <a:pt x="245" y="855"/>
                  </a:lnTo>
                  <a:lnTo>
                    <a:pt x="245" y="860"/>
                  </a:lnTo>
                  <a:lnTo>
                    <a:pt x="250" y="840"/>
                  </a:lnTo>
                  <a:lnTo>
                    <a:pt x="250" y="814"/>
                  </a:lnTo>
                  <a:lnTo>
                    <a:pt x="250" y="860"/>
                  </a:lnTo>
                  <a:lnTo>
                    <a:pt x="256" y="737"/>
                  </a:lnTo>
                  <a:lnTo>
                    <a:pt x="256" y="793"/>
                  </a:lnTo>
                  <a:lnTo>
                    <a:pt x="256" y="681"/>
                  </a:lnTo>
                  <a:lnTo>
                    <a:pt x="261" y="747"/>
                  </a:lnTo>
                  <a:lnTo>
                    <a:pt x="261" y="732"/>
                  </a:lnTo>
                  <a:lnTo>
                    <a:pt x="266" y="742"/>
                  </a:lnTo>
                  <a:lnTo>
                    <a:pt x="266" y="671"/>
                  </a:lnTo>
                  <a:lnTo>
                    <a:pt x="266" y="768"/>
                  </a:lnTo>
                  <a:lnTo>
                    <a:pt x="271" y="61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  <p:sp>
          <p:nvSpPr>
            <p:cNvPr id="2283" name="Freeform 257"/>
            <p:cNvSpPr>
              <a:spLocks/>
            </p:cNvSpPr>
            <p:nvPr/>
          </p:nvSpPr>
          <p:spPr bwMode="auto">
            <a:xfrm>
              <a:off x="4046538" y="4614863"/>
              <a:ext cx="406400" cy="1057275"/>
            </a:xfrm>
            <a:custGeom>
              <a:avLst/>
              <a:gdLst>
                <a:gd name="T0" fmla="*/ 0 w 256"/>
                <a:gd name="T1" fmla="*/ 389 h 666"/>
                <a:gd name="T2" fmla="*/ 5 w 256"/>
                <a:gd name="T3" fmla="*/ 297 h 666"/>
                <a:gd name="T4" fmla="*/ 10 w 256"/>
                <a:gd name="T5" fmla="*/ 318 h 666"/>
                <a:gd name="T6" fmla="*/ 15 w 256"/>
                <a:gd name="T7" fmla="*/ 277 h 666"/>
                <a:gd name="T8" fmla="*/ 20 w 256"/>
                <a:gd name="T9" fmla="*/ 184 h 666"/>
                <a:gd name="T10" fmla="*/ 20 w 256"/>
                <a:gd name="T11" fmla="*/ 169 h 666"/>
                <a:gd name="T12" fmla="*/ 25 w 256"/>
                <a:gd name="T13" fmla="*/ 302 h 666"/>
                <a:gd name="T14" fmla="*/ 31 w 256"/>
                <a:gd name="T15" fmla="*/ 323 h 666"/>
                <a:gd name="T16" fmla="*/ 36 w 256"/>
                <a:gd name="T17" fmla="*/ 323 h 666"/>
                <a:gd name="T18" fmla="*/ 41 w 256"/>
                <a:gd name="T19" fmla="*/ 353 h 666"/>
                <a:gd name="T20" fmla="*/ 46 w 256"/>
                <a:gd name="T21" fmla="*/ 384 h 666"/>
                <a:gd name="T22" fmla="*/ 51 w 256"/>
                <a:gd name="T23" fmla="*/ 466 h 666"/>
                <a:gd name="T24" fmla="*/ 56 w 256"/>
                <a:gd name="T25" fmla="*/ 527 h 666"/>
                <a:gd name="T26" fmla="*/ 56 w 256"/>
                <a:gd name="T27" fmla="*/ 492 h 666"/>
                <a:gd name="T28" fmla="*/ 61 w 256"/>
                <a:gd name="T29" fmla="*/ 532 h 666"/>
                <a:gd name="T30" fmla="*/ 66 w 256"/>
                <a:gd name="T31" fmla="*/ 456 h 666"/>
                <a:gd name="T32" fmla="*/ 66 w 256"/>
                <a:gd name="T33" fmla="*/ 430 h 666"/>
                <a:gd name="T34" fmla="*/ 72 w 256"/>
                <a:gd name="T35" fmla="*/ 369 h 666"/>
                <a:gd name="T36" fmla="*/ 77 w 256"/>
                <a:gd name="T37" fmla="*/ 461 h 666"/>
                <a:gd name="T38" fmla="*/ 82 w 256"/>
                <a:gd name="T39" fmla="*/ 430 h 666"/>
                <a:gd name="T40" fmla="*/ 82 w 256"/>
                <a:gd name="T41" fmla="*/ 405 h 666"/>
                <a:gd name="T42" fmla="*/ 87 w 256"/>
                <a:gd name="T43" fmla="*/ 486 h 666"/>
                <a:gd name="T44" fmla="*/ 92 w 256"/>
                <a:gd name="T45" fmla="*/ 492 h 666"/>
                <a:gd name="T46" fmla="*/ 97 w 256"/>
                <a:gd name="T47" fmla="*/ 558 h 666"/>
                <a:gd name="T48" fmla="*/ 102 w 256"/>
                <a:gd name="T49" fmla="*/ 635 h 666"/>
                <a:gd name="T50" fmla="*/ 107 w 256"/>
                <a:gd name="T51" fmla="*/ 660 h 666"/>
                <a:gd name="T52" fmla="*/ 112 w 256"/>
                <a:gd name="T53" fmla="*/ 532 h 666"/>
                <a:gd name="T54" fmla="*/ 118 w 256"/>
                <a:gd name="T55" fmla="*/ 364 h 666"/>
                <a:gd name="T56" fmla="*/ 118 w 256"/>
                <a:gd name="T57" fmla="*/ 358 h 666"/>
                <a:gd name="T58" fmla="*/ 123 w 256"/>
                <a:gd name="T59" fmla="*/ 277 h 666"/>
                <a:gd name="T60" fmla="*/ 128 w 256"/>
                <a:gd name="T61" fmla="*/ 205 h 666"/>
                <a:gd name="T62" fmla="*/ 133 w 256"/>
                <a:gd name="T63" fmla="*/ 246 h 666"/>
                <a:gd name="T64" fmla="*/ 138 w 256"/>
                <a:gd name="T65" fmla="*/ 231 h 666"/>
                <a:gd name="T66" fmla="*/ 143 w 256"/>
                <a:gd name="T67" fmla="*/ 256 h 666"/>
                <a:gd name="T68" fmla="*/ 148 w 256"/>
                <a:gd name="T69" fmla="*/ 246 h 666"/>
                <a:gd name="T70" fmla="*/ 153 w 256"/>
                <a:gd name="T71" fmla="*/ 323 h 666"/>
                <a:gd name="T72" fmla="*/ 159 w 256"/>
                <a:gd name="T73" fmla="*/ 399 h 666"/>
                <a:gd name="T74" fmla="*/ 164 w 256"/>
                <a:gd name="T75" fmla="*/ 486 h 666"/>
                <a:gd name="T76" fmla="*/ 164 w 256"/>
                <a:gd name="T77" fmla="*/ 507 h 666"/>
                <a:gd name="T78" fmla="*/ 169 w 256"/>
                <a:gd name="T79" fmla="*/ 558 h 666"/>
                <a:gd name="T80" fmla="*/ 174 w 256"/>
                <a:gd name="T81" fmla="*/ 589 h 666"/>
                <a:gd name="T82" fmla="*/ 179 w 256"/>
                <a:gd name="T83" fmla="*/ 558 h 666"/>
                <a:gd name="T84" fmla="*/ 184 w 256"/>
                <a:gd name="T85" fmla="*/ 522 h 666"/>
                <a:gd name="T86" fmla="*/ 184 w 256"/>
                <a:gd name="T87" fmla="*/ 553 h 666"/>
                <a:gd name="T88" fmla="*/ 189 w 256"/>
                <a:gd name="T89" fmla="*/ 522 h 666"/>
                <a:gd name="T90" fmla="*/ 194 w 256"/>
                <a:gd name="T91" fmla="*/ 507 h 666"/>
                <a:gd name="T92" fmla="*/ 199 w 256"/>
                <a:gd name="T93" fmla="*/ 415 h 666"/>
                <a:gd name="T94" fmla="*/ 205 w 256"/>
                <a:gd name="T95" fmla="*/ 379 h 666"/>
                <a:gd name="T96" fmla="*/ 205 w 256"/>
                <a:gd name="T97" fmla="*/ 323 h 666"/>
                <a:gd name="T98" fmla="*/ 210 w 256"/>
                <a:gd name="T99" fmla="*/ 225 h 666"/>
                <a:gd name="T100" fmla="*/ 215 w 256"/>
                <a:gd name="T101" fmla="*/ 210 h 666"/>
                <a:gd name="T102" fmla="*/ 220 w 256"/>
                <a:gd name="T103" fmla="*/ 184 h 666"/>
                <a:gd name="T104" fmla="*/ 220 w 256"/>
                <a:gd name="T105" fmla="*/ 195 h 666"/>
                <a:gd name="T106" fmla="*/ 225 w 256"/>
                <a:gd name="T107" fmla="*/ 51 h 666"/>
                <a:gd name="T108" fmla="*/ 230 w 256"/>
                <a:gd name="T109" fmla="*/ 149 h 666"/>
                <a:gd name="T110" fmla="*/ 230 w 256"/>
                <a:gd name="T111" fmla="*/ 103 h 666"/>
                <a:gd name="T112" fmla="*/ 235 w 256"/>
                <a:gd name="T113" fmla="*/ 82 h 666"/>
                <a:gd name="T114" fmla="*/ 240 w 256"/>
                <a:gd name="T115" fmla="*/ 0 h 666"/>
                <a:gd name="T116" fmla="*/ 245 w 256"/>
                <a:gd name="T117" fmla="*/ 10 h 666"/>
                <a:gd name="T118" fmla="*/ 251 w 256"/>
                <a:gd name="T119" fmla="*/ 77 h 666"/>
                <a:gd name="T120" fmla="*/ 251 w 256"/>
                <a:gd name="T121" fmla="*/ 97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" h="666">
                  <a:moveTo>
                    <a:pt x="0" y="271"/>
                  </a:moveTo>
                  <a:lnTo>
                    <a:pt x="0" y="389"/>
                  </a:lnTo>
                  <a:lnTo>
                    <a:pt x="0" y="374"/>
                  </a:lnTo>
                  <a:lnTo>
                    <a:pt x="5" y="297"/>
                  </a:lnTo>
                  <a:lnTo>
                    <a:pt x="5" y="312"/>
                  </a:lnTo>
                  <a:lnTo>
                    <a:pt x="10" y="318"/>
                  </a:lnTo>
                  <a:lnTo>
                    <a:pt x="10" y="256"/>
                  </a:lnTo>
                  <a:lnTo>
                    <a:pt x="15" y="277"/>
                  </a:lnTo>
                  <a:lnTo>
                    <a:pt x="15" y="236"/>
                  </a:lnTo>
                  <a:lnTo>
                    <a:pt x="20" y="184"/>
                  </a:lnTo>
                  <a:lnTo>
                    <a:pt x="20" y="159"/>
                  </a:lnTo>
                  <a:lnTo>
                    <a:pt x="20" y="169"/>
                  </a:lnTo>
                  <a:lnTo>
                    <a:pt x="25" y="128"/>
                  </a:lnTo>
                  <a:lnTo>
                    <a:pt x="25" y="302"/>
                  </a:lnTo>
                  <a:lnTo>
                    <a:pt x="31" y="236"/>
                  </a:lnTo>
                  <a:lnTo>
                    <a:pt x="31" y="323"/>
                  </a:lnTo>
                  <a:lnTo>
                    <a:pt x="36" y="215"/>
                  </a:lnTo>
                  <a:lnTo>
                    <a:pt x="36" y="323"/>
                  </a:lnTo>
                  <a:lnTo>
                    <a:pt x="41" y="328"/>
                  </a:lnTo>
                  <a:lnTo>
                    <a:pt x="41" y="353"/>
                  </a:lnTo>
                  <a:lnTo>
                    <a:pt x="41" y="277"/>
                  </a:lnTo>
                  <a:lnTo>
                    <a:pt x="46" y="384"/>
                  </a:lnTo>
                  <a:lnTo>
                    <a:pt x="46" y="430"/>
                  </a:lnTo>
                  <a:lnTo>
                    <a:pt x="51" y="466"/>
                  </a:lnTo>
                  <a:lnTo>
                    <a:pt x="51" y="512"/>
                  </a:lnTo>
                  <a:lnTo>
                    <a:pt x="56" y="527"/>
                  </a:lnTo>
                  <a:lnTo>
                    <a:pt x="56" y="451"/>
                  </a:lnTo>
                  <a:lnTo>
                    <a:pt x="56" y="492"/>
                  </a:lnTo>
                  <a:lnTo>
                    <a:pt x="61" y="435"/>
                  </a:lnTo>
                  <a:lnTo>
                    <a:pt x="61" y="532"/>
                  </a:lnTo>
                  <a:lnTo>
                    <a:pt x="61" y="471"/>
                  </a:lnTo>
                  <a:lnTo>
                    <a:pt x="66" y="456"/>
                  </a:lnTo>
                  <a:lnTo>
                    <a:pt x="66" y="399"/>
                  </a:lnTo>
                  <a:lnTo>
                    <a:pt x="66" y="430"/>
                  </a:lnTo>
                  <a:lnTo>
                    <a:pt x="72" y="399"/>
                  </a:lnTo>
                  <a:lnTo>
                    <a:pt x="72" y="369"/>
                  </a:lnTo>
                  <a:lnTo>
                    <a:pt x="77" y="430"/>
                  </a:lnTo>
                  <a:lnTo>
                    <a:pt x="77" y="461"/>
                  </a:lnTo>
                  <a:lnTo>
                    <a:pt x="77" y="425"/>
                  </a:lnTo>
                  <a:lnTo>
                    <a:pt x="82" y="430"/>
                  </a:lnTo>
                  <a:lnTo>
                    <a:pt x="82" y="440"/>
                  </a:lnTo>
                  <a:lnTo>
                    <a:pt x="82" y="405"/>
                  </a:lnTo>
                  <a:lnTo>
                    <a:pt x="87" y="456"/>
                  </a:lnTo>
                  <a:lnTo>
                    <a:pt x="87" y="486"/>
                  </a:lnTo>
                  <a:lnTo>
                    <a:pt x="87" y="440"/>
                  </a:lnTo>
                  <a:lnTo>
                    <a:pt x="92" y="492"/>
                  </a:lnTo>
                  <a:lnTo>
                    <a:pt x="92" y="486"/>
                  </a:lnTo>
                  <a:lnTo>
                    <a:pt x="97" y="558"/>
                  </a:lnTo>
                  <a:lnTo>
                    <a:pt x="97" y="666"/>
                  </a:lnTo>
                  <a:lnTo>
                    <a:pt x="102" y="635"/>
                  </a:lnTo>
                  <a:lnTo>
                    <a:pt x="102" y="625"/>
                  </a:lnTo>
                  <a:lnTo>
                    <a:pt x="107" y="660"/>
                  </a:lnTo>
                  <a:lnTo>
                    <a:pt x="107" y="568"/>
                  </a:lnTo>
                  <a:lnTo>
                    <a:pt x="112" y="532"/>
                  </a:lnTo>
                  <a:lnTo>
                    <a:pt x="112" y="461"/>
                  </a:lnTo>
                  <a:lnTo>
                    <a:pt x="118" y="364"/>
                  </a:lnTo>
                  <a:lnTo>
                    <a:pt x="118" y="410"/>
                  </a:lnTo>
                  <a:lnTo>
                    <a:pt x="118" y="358"/>
                  </a:lnTo>
                  <a:lnTo>
                    <a:pt x="123" y="338"/>
                  </a:lnTo>
                  <a:lnTo>
                    <a:pt x="123" y="277"/>
                  </a:lnTo>
                  <a:lnTo>
                    <a:pt x="128" y="292"/>
                  </a:lnTo>
                  <a:lnTo>
                    <a:pt x="128" y="205"/>
                  </a:lnTo>
                  <a:lnTo>
                    <a:pt x="128" y="251"/>
                  </a:lnTo>
                  <a:lnTo>
                    <a:pt x="133" y="246"/>
                  </a:lnTo>
                  <a:lnTo>
                    <a:pt x="133" y="271"/>
                  </a:lnTo>
                  <a:lnTo>
                    <a:pt x="138" y="231"/>
                  </a:lnTo>
                  <a:lnTo>
                    <a:pt x="138" y="271"/>
                  </a:lnTo>
                  <a:lnTo>
                    <a:pt x="143" y="256"/>
                  </a:lnTo>
                  <a:lnTo>
                    <a:pt x="143" y="215"/>
                  </a:lnTo>
                  <a:lnTo>
                    <a:pt x="148" y="246"/>
                  </a:lnTo>
                  <a:lnTo>
                    <a:pt x="148" y="348"/>
                  </a:lnTo>
                  <a:lnTo>
                    <a:pt x="153" y="323"/>
                  </a:lnTo>
                  <a:lnTo>
                    <a:pt x="153" y="374"/>
                  </a:lnTo>
                  <a:lnTo>
                    <a:pt x="159" y="399"/>
                  </a:lnTo>
                  <a:lnTo>
                    <a:pt x="159" y="445"/>
                  </a:lnTo>
                  <a:lnTo>
                    <a:pt x="164" y="486"/>
                  </a:lnTo>
                  <a:lnTo>
                    <a:pt x="164" y="456"/>
                  </a:lnTo>
                  <a:lnTo>
                    <a:pt x="164" y="507"/>
                  </a:lnTo>
                  <a:lnTo>
                    <a:pt x="169" y="522"/>
                  </a:lnTo>
                  <a:lnTo>
                    <a:pt x="169" y="558"/>
                  </a:lnTo>
                  <a:lnTo>
                    <a:pt x="174" y="599"/>
                  </a:lnTo>
                  <a:lnTo>
                    <a:pt x="174" y="589"/>
                  </a:lnTo>
                  <a:lnTo>
                    <a:pt x="179" y="543"/>
                  </a:lnTo>
                  <a:lnTo>
                    <a:pt x="179" y="558"/>
                  </a:lnTo>
                  <a:lnTo>
                    <a:pt x="179" y="532"/>
                  </a:lnTo>
                  <a:lnTo>
                    <a:pt x="184" y="522"/>
                  </a:lnTo>
                  <a:lnTo>
                    <a:pt x="184" y="614"/>
                  </a:lnTo>
                  <a:lnTo>
                    <a:pt x="184" y="553"/>
                  </a:lnTo>
                  <a:lnTo>
                    <a:pt x="189" y="517"/>
                  </a:lnTo>
                  <a:lnTo>
                    <a:pt x="189" y="522"/>
                  </a:lnTo>
                  <a:lnTo>
                    <a:pt x="189" y="512"/>
                  </a:lnTo>
                  <a:lnTo>
                    <a:pt x="194" y="507"/>
                  </a:lnTo>
                  <a:lnTo>
                    <a:pt x="194" y="399"/>
                  </a:lnTo>
                  <a:lnTo>
                    <a:pt x="199" y="415"/>
                  </a:lnTo>
                  <a:lnTo>
                    <a:pt x="199" y="389"/>
                  </a:lnTo>
                  <a:lnTo>
                    <a:pt x="205" y="379"/>
                  </a:lnTo>
                  <a:lnTo>
                    <a:pt x="205" y="389"/>
                  </a:lnTo>
                  <a:lnTo>
                    <a:pt x="205" y="323"/>
                  </a:lnTo>
                  <a:lnTo>
                    <a:pt x="210" y="307"/>
                  </a:lnTo>
                  <a:lnTo>
                    <a:pt x="210" y="225"/>
                  </a:lnTo>
                  <a:lnTo>
                    <a:pt x="210" y="256"/>
                  </a:lnTo>
                  <a:lnTo>
                    <a:pt x="215" y="210"/>
                  </a:lnTo>
                  <a:lnTo>
                    <a:pt x="215" y="225"/>
                  </a:lnTo>
                  <a:lnTo>
                    <a:pt x="220" y="184"/>
                  </a:lnTo>
                  <a:lnTo>
                    <a:pt x="220" y="154"/>
                  </a:lnTo>
                  <a:lnTo>
                    <a:pt x="220" y="195"/>
                  </a:lnTo>
                  <a:lnTo>
                    <a:pt x="225" y="184"/>
                  </a:lnTo>
                  <a:lnTo>
                    <a:pt x="225" y="51"/>
                  </a:lnTo>
                  <a:lnTo>
                    <a:pt x="225" y="128"/>
                  </a:lnTo>
                  <a:lnTo>
                    <a:pt x="230" y="149"/>
                  </a:lnTo>
                  <a:lnTo>
                    <a:pt x="230" y="72"/>
                  </a:lnTo>
                  <a:lnTo>
                    <a:pt x="230" y="103"/>
                  </a:lnTo>
                  <a:lnTo>
                    <a:pt x="235" y="62"/>
                  </a:lnTo>
                  <a:lnTo>
                    <a:pt x="235" y="82"/>
                  </a:lnTo>
                  <a:lnTo>
                    <a:pt x="240" y="108"/>
                  </a:lnTo>
                  <a:lnTo>
                    <a:pt x="240" y="0"/>
                  </a:lnTo>
                  <a:lnTo>
                    <a:pt x="245" y="87"/>
                  </a:lnTo>
                  <a:lnTo>
                    <a:pt x="245" y="10"/>
                  </a:lnTo>
                  <a:lnTo>
                    <a:pt x="245" y="26"/>
                  </a:lnTo>
                  <a:lnTo>
                    <a:pt x="251" y="77"/>
                  </a:lnTo>
                  <a:lnTo>
                    <a:pt x="251" y="72"/>
                  </a:lnTo>
                  <a:lnTo>
                    <a:pt x="251" y="97"/>
                  </a:lnTo>
                  <a:lnTo>
                    <a:pt x="256" y="195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</p:grpSp>
      <p:sp>
        <p:nvSpPr>
          <p:cNvPr id="2287" name="Rectangle 262"/>
          <p:cNvSpPr>
            <a:spLocks noChangeArrowheads="1"/>
          </p:cNvSpPr>
          <p:nvPr/>
        </p:nvSpPr>
        <p:spPr bwMode="auto">
          <a:xfrm>
            <a:off x="5453063" y="3663950"/>
            <a:ext cx="3549650" cy="2584450"/>
          </a:xfrm>
          <a:prstGeom prst="rect">
            <a:avLst/>
          </a:prstGeom>
          <a:noFill/>
          <a:ln w="0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89" name="Line 264"/>
          <p:cNvSpPr>
            <a:spLocks noChangeShapeType="1"/>
          </p:cNvSpPr>
          <p:nvPr/>
        </p:nvSpPr>
        <p:spPr bwMode="auto">
          <a:xfrm>
            <a:off x="5453063" y="6248400"/>
            <a:ext cx="35496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91" name="Line 266"/>
          <p:cNvSpPr>
            <a:spLocks noChangeShapeType="1"/>
          </p:cNvSpPr>
          <p:nvPr/>
        </p:nvSpPr>
        <p:spPr bwMode="auto">
          <a:xfrm flipV="1">
            <a:off x="5453063" y="3663950"/>
            <a:ext cx="0" cy="25844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92" name="Line 267"/>
          <p:cNvSpPr>
            <a:spLocks noChangeShapeType="1"/>
          </p:cNvSpPr>
          <p:nvPr/>
        </p:nvSpPr>
        <p:spPr bwMode="auto">
          <a:xfrm>
            <a:off x="5453063" y="6248400"/>
            <a:ext cx="35496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93" name="Line 268"/>
          <p:cNvSpPr>
            <a:spLocks noChangeShapeType="1"/>
          </p:cNvSpPr>
          <p:nvPr/>
        </p:nvSpPr>
        <p:spPr bwMode="auto">
          <a:xfrm flipV="1">
            <a:off x="5453063" y="3663950"/>
            <a:ext cx="0" cy="25844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94" name="Line 269"/>
          <p:cNvSpPr>
            <a:spLocks noChangeShapeType="1"/>
          </p:cNvSpPr>
          <p:nvPr/>
        </p:nvSpPr>
        <p:spPr bwMode="auto">
          <a:xfrm flipV="1">
            <a:off x="5453063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296" name="Rectangle 271"/>
          <p:cNvSpPr>
            <a:spLocks noChangeArrowheads="1"/>
          </p:cNvSpPr>
          <p:nvPr/>
        </p:nvSpPr>
        <p:spPr bwMode="auto">
          <a:xfrm>
            <a:off x="5427663" y="6272213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297" name="Line 272"/>
          <p:cNvSpPr>
            <a:spLocks noChangeShapeType="1"/>
          </p:cNvSpPr>
          <p:nvPr/>
        </p:nvSpPr>
        <p:spPr bwMode="auto">
          <a:xfrm flipV="1">
            <a:off x="6037263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00" name="Line 275"/>
          <p:cNvSpPr>
            <a:spLocks noChangeShapeType="1"/>
          </p:cNvSpPr>
          <p:nvPr/>
        </p:nvSpPr>
        <p:spPr bwMode="auto">
          <a:xfrm flipV="1">
            <a:off x="6630988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02" name="Rectangle 277"/>
          <p:cNvSpPr>
            <a:spLocks noChangeArrowheads="1"/>
          </p:cNvSpPr>
          <p:nvPr/>
        </p:nvSpPr>
        <p:spPr bwMode="auto">
          <a:xfrm>
            <a:off x="6557963" y="6272213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400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03" name="Line 278"/>
          <p:cNvSpPr>
            <a:spLocks noChangeShapeType="1"/>
          </p:cNvSpPr>
          <p:nvPr/>
        </p:nvSpPr>
        <p:spPr bwMode="auto">
          <a:xfrm flipV="1">
            <a:off x="7223125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06" name="Line 281"/>
          <p:cNvSpPr>
            <a:spLocks noChangeShapeType="1"/>
          </p:cNvSpPr>
          <p:nvPr/>
        </p:nvSpPr>
        <p:spPr bwMode="auto">
          <a:xfrm flipV="1">
            <a:off x="7816850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08" name="Rectangle 283"/>
          <p:cNvSpPr>
            <a:spLocks noChangeArrowheads="1"/>
          </p:cNvSpPr>
          <p:nvPr/>
        </p:nvSpPr>
        <p:spPr bwMode="auto">
          <a:xfrm>
            <a:off x="7743825" y="6272213"/>
            <a:ext cx="201978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800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09" name="Line 284"/>
          <p:cNvSpPr>
            <a:spLocks noChangeShapeType="1"/>
          </p:cNvSpPr>
          <p:nvPr/>
        </p:nvSpPr>
        <p:spPr bwMode="auto">
          <a:xfrm flipV="1">
            <a:off x="8410575" y="6207125"/>
            <a:ext cx="0" cy="412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14" name="Rectangle 289"/>
          <p:cNvSpPr>
            <a:spLocks noChangeArrowheads="1"/>
          </p:cNvSpPr>
          <p:nvPr/>
        </p:nvSpPr>
        <p:spPr bwMode="auto">
          <a:xfrm>
            <a:off x="8905875" y="6272213"/>
            <a:ext cx="2693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1200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15" name="Line 290"/>
          <p:cNvSpPr>
            <a:spLocks noChangeShapeType="1"/>
          </p:cNvSpPr>
          <p:nvPr/>
        </p:nvSpPr>
        <p:spPr bwMode="auto">
          <a:xfrm>
            <a:off x="5453063" y="624840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17" name="Rectangle 292"/>
          <p:cNvSpPr>
            <a:spLocks noChangeArrowheads="1"/>
          </p:cNvSpPr>
          <p:nvPr/>
        </p:nvSpPr>
        <p:spPr bwMode="auto">
          <a:xfrm>
            <a:off x="5271954" y="6199188"/>
            <a:ext cx="134652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-1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18" name="Line 293"/>
          <p:cNvSpPr>
            <a:spLocks noChangeShapeType="1"/>
          </p:cNvSpPr>
          <p:nvPr/>
        </p:nvSpPr>
        <p:spPr bwMode="auto">
          <a:xfrm>
            <a:off x="5453063" y="598805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20" name="Rectangle 295"/>
          <p:cNvSpPr>
            <a:spLocks noChangeArrowheads="1"/>
          </p:cNvSpPr>
          <p:nvPr/>
        </p:nvSpPr>
        <p:spPr bwMode="auto">
          <a:xfrm>
            <a:off x="5206866" y="5938838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-0.8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21" name="Line 296"/>
          <p:cNvSpPr>
            <a:spLocks noChangeShapeType="1"/>
          </p:cNvSpPr>
          <p:nvPr/>
        </p:nvSpPr>
        <p:spPr bwMode="auto">
          <a:xfrm>
            <a:off x="5453063" y="5727700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23" name="Rectangle 298"/>
          <p:cNvSpPr>
            <a:spLocks noChangeArrowheads="1"/>
          </p:cNvSpPr>
          <p:nvPr/>
        </p:nvSpPr>
        <p:spPr bwMode="auto">
          <a:xfrm>
            <a:off x="5206866" y="5680075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-0.6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24" name="Line 299"/>
          <p:cNvSpPr>
            <a:spLocks noChangeShapeType="1"/>
          </p:cNvSpPr>
          <p:nvPr/>
        </p:nvSpPr>
        <p:spPr bwMode="auto">
          <a:xfrm>
            <a:off x="5453063" y="546893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26" name="Rectangle 301"/>
          <p:cNvSpPr>
            <a:spLocks noChangeArrowheads="1"/>
          </p:cNvSpPr>
          <p:nvPr/>
        </p:nvSpPr>
        <p:spPr bwMode="auto">
          <a:xfrm>
            <a:off x="5206866" y="5419725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-0.4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27" name="Line 302"/>
          <p:cNvSpPr>
            <a:spLocks noChangeShapeType="1"/>
          </p:cNvSpPr>
          <p:nvPr/>
        </p:nvSpPr>
        <p:spPr bwMode="auto">
          <a:xfrm>
            <a:off x="5453063" y="5208588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29" name="Rectangle 304"/>
          <p:cNvSpPr>
            <a:spLocks noChangeArrowheads="1"/>
          </p:cNvSpPr>
          <p:nvPr/>
        </p:nvSpPr>
        <p:spPr bwMode="auto">
          <a:xfrm>
            <a:off x="5206866" y="5159375"/>
            <a:ext cx="229230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-0.2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30" name="Line 305"/>
          <p:cNvSpPr>
            <a:spLocks noChangeShapeType="1"/>
          </p:cNvSpPr>
          <p:nvPr/>
        </p:nvSpPr>
        <p:spPr bwMode="auto">
          <a:xfrm>
            <a:off x="5453063" y="495617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32" name="Rectangle 307"/>
          <p:cNvSpPr>
            <a:spLocks noChangeArrowheads="1"/>
          </p:cNvSpPr>
          <p:nvPr/>
        </p:nvSpPr>
        <p:spPr bwMode="auto">
          <a:xfrm>
            <a:off x="5319579" y="4906963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33" name="Line 308"/>
          <p:cNvSpPr>
            <a:spLocks noChangeShapeType="1"/>
          </p:cNvSpPr>
          <p:nvPr/>
        </p:nvSpPr>
        <p:spPr bwMode="auto">
          <a:xfrm>
            <a:off x="5453063" y="4695825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35" name="Rectangle 310"/>
          <p:cNvSpPr>
            <a:spLocks noChangeArrowheads="1"/>
          </p:cNvSpPr>
          <p:nvPr/>
        </p:nvSpPr>
        <p:spPr bwMode="auto">
          <a:xfrm>
            <a:off x="5256079" y="4648200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0.2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36" name="Line 311"/>
          <p:cNvSpPr>
            <a:spLocks noChangeShapeType="1"/>
          </p:cNvSpPr>
          <p:nvPr/>
        </p:nvSpPr>
        <p:spPr bwMode="auto">
          <a:xfrm>
            <a:off x="5453063" y="443706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38" name="Rectangle 313"/>
          <p:cNvSpPr>
            <a:spLocks noChangeArrowheads="1"/>
          </p:cNvSpPr>
          <p:nvPr/>
        </p:nvSpPr>
        <p:spPr bwMode="auto">
          <a:xfrm>
            <a:off x="5256079" y="4387850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0.4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39" name="Line 314"/>
          <p:cNvSpPr>
            <a:spLocks noChangeShapeType="1"/>
          </p:cNvSpPr>
          <p:nvPr/>
        </p:nvSpPr>
        <p:spPr bwMode="auto">
          <a:xfrm>
            <a:off x="5453063" y="417671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41" name="Rectangle 316"/>
          <p:cNvSpPr>
            <a:spLocks noChangeArrowheads="1"/>
          </p:cNvSpPr>
          <p:nvPr/>
        </p:nvSpPr>
        <p:spPr bwMode="auto">
          <a:xfrm>
            <a:off x="5256079" y="4127500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0.6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42" name="Line 317"/>
          <p:cNvSpPr>
            <a:spLocks noChangeShapeType="1"/>
          </p:cNvSpPr>
          <p:nvPr/>
        </p:nvSpPr>
        <p:spPr bwMode="auto">
          <a:xfrm>
            <a:off x="5453063" y="3916363"/>
            <a:ext cx="317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44" name="Rectangle 319"/>
          <p:cNvSpPr>
            <a:spLocks noChangeArrowheads="1"/>
          </p:cNvSpPr>
          <p:nvPr/>
        </p:nvSpPr>
        <p:spPr bwMode="auto">
          <a:xfrm>
            <a:off x="5256079" y="3867150"/>
            <a:ext cx="161904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0.8</a:t>
            </a:r>
            <a:endParaRPr kumimoji="1" lang="ja-JP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47" name="Rectangle 322"/>
          <p:cNvSpPr>
            <a:spLocks noChangeArrowheads="1"/>
          </p:cNvSpPr>
          <p:nvPr/>
        </p:nvSpPr>
        <p:spPr bwMode="auto">
          <a:xfrm>
            <a:off x="5370513" y="3616325"/>
            <a:ext cx="67326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05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S UI Gothic" pitchFamily="50" charset="-128"/>
                <a:ea typeface="MS UI Gothic" pitchFamily="50" charset="-128"/>
                <a:cs typeface="ＭＳ Ｐゴシック" pitchFamily="50" charset="-128"/>
              </a:rPr>
              <a:t>1</a:t>
            </a:r>
            <a:endParaRPr kumimoji="1" lang="ja-JP" altLang="ja-JP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49" name="Line 324"/>
          <p:cNvSpPr>
            <a:spLocks noChangeShapeType="1"/>
          </p:cNvSpPr>
          <p:nvPr/>
        </p:nvSpPr>
        <p:spPr bwMode="auto">
          <a:xfrm>
            <a:off x="5453063" y="6248400"/>
            <a:ext cx="35496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51" name="Line 326"/>
          <p:cNvSpPr>
            <a:spLocks noChangeShapeType="1"/>
          </p:cNvSpPr>
          <p:nvPr/>
        </p:nvSpPr>
        <p:spPr bwMode="auto">
          <a:xfrm flipV="1">
            <a:off x="5453063" y="3663950"/>
            <a:ext cx="0" cy="25844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52" name="Freeform 327"/>
          <p:cNvSpPr>
            <a:spLocks/>
          </p:cNvSpPr>
          <p:nvPr/>
        </p:nvSpPr>
        <p:spPr bwMode="auto">
          <a:xfrm>
            <a:off x="5453063" y="3663950"/>
            <a:ext cx="600075" cy="1511300"/>
          </a:xfrm>
          <a:custGeom>
            <a:avLst/>
            <a:gdLst>
              <a:gd name="T0" fmla="*/ 5 w 378"/>
              <a:gd name="T1" fmla="*/ 72 h 952"/>
              <a:gd name="T2" fmla="*/ 10 w 378"/>
              <a:gd name="T3" fmla="*/ 297 h 952"/>
              <a:gd name="T4" fmla="*/ 20 w 378"/>
              <a:gd name="T5" fmla="*/ 348 h 952"/>
              <a:gd name="T6" fmla="*/ 25 w 378"/>
              <a:gd name="T7" fmla="*/ 461 h 952"/>
              <a:gd name="T8" fmla="*/ 35 w 378"/>
              <a:gd name="T9" fmla="*/ 502 h 952"/>
              <a:gd name="T10" fmla="*/ 46 w 378"/>
              <a:gd name="T11" fmla="*/ 528 h 952"/>
              <a:gd name="T12" fmla="*/ 51 w 378"/>
              <a:gd name="T13" fmla="*/ 584 h 952"/>
              <a:gd name="T14" fmla="*/ 61 w 378"/>
              <a:gd name="T15" fmla="*/ 630 h 952"/>
              <a:gd name="T16" fmla="*/ 66 w 378"/>
              <a:gd name="T17" fmla="*/ 686 h 952"/>
              <a:gd name="T18" fmla="*/ 76 w 378"/>
              <a:gd name="T19" fmla="*/ 727 h 952"/>
              <a:gd name="T20" fmla="*/ 82 w 378"/>
              <a:gd name="T21" fmla="*/ 768 h 952"/>
              <a:gd name="T22" fmla="*/ 92 w 378"/>
              <a:gd name="T23" fmla="*/ 743 h 952"/>
              <a:gd name="T24" fmla="*/ 97 w 378"/>
              <a:gd name="T25" fmla="*/ 717 h 952"/>
              <a:gd name="T26" fmla="*/ 107 w 378"/>
              <a:gd name="T27" fmla="*/ 681 h 952"/>
              <a:gd name="T28" fmla="*/ 112 w 378"/>
              <a:gd name="T29" fmla="*/ 656 h 952"/>
              <a:gd name="T30" fmla="*/ 122 w 378"/>
              <a:gd name="T31" fmla="*/ 691 h 952"/>
              <a:gd name="T32" fmla="*/ 133 w 378"/>
              <a:gd name="T33" fmla="*/ 696 h 952"/>
              <a:gd name="T34" fmla="*/ 138 w 378"/>
              <a:gd name="T35" fmla="*/ 712 h 952"/>
              <a:gd name="T36" fmla="*/ 153 w 378"/>
              <a:gd name="T37" fmla="*/ 722 h 952"/>
              <a:gd name="T38" fmla="*/ 169 w 378"/>
              <a:gd name="T39" fmla="*/ 727 h 952"/>
              <a:gd name="T40" fmla="*/ 179 w 378"/>
              <a:gd name="T41" fmla="*/ 743 h 952"/>
              <a:gd name="T42" fmla="*/ 189 w 378"/>
              <a:gd name="T43" fmla="*/ 758 h 952"/>
              <a:gd name="T44" fmla="*/ 199 w 378"/>
              <a:gd name="T45" fmla="*/ 753 h 952"/>
              <a:gd name="T46" fmla="*/ 210 w 378"/>
              <a:gd name="T47" fmla="*/ 748 h 952"/>
              <a:gd name="T48" fmla="*/ 215 w 378"/>
              <a:gd name="T49" fmla="*/ 768 h 952"/>
              <a:gd name="T50" fmla="*/ 230 w 378"/>
              <a:gd name="T51" fmla="*/ 799 h 952"/>
              <a:gd name="T52" fmla="*/ 240 w 378"/>
              <a:gd name="T53" fmla="*/ 830 h 952"/>
              <a:gd name="T54" fmla="*/ 250 w 378"/>
              <a:gd name="T55" fmla="*/ 840 h 952"/>
              <a:gd name="T56" fmla="*/ 261 w 378"/>
              <a:gd name="T57" fmla="*/ 865 h 952"/>
              <a:gd name="T58" fmla="*/ 266 w 378"/>
              <a:gd name="T59" fmla="*/ 891 h 952"/>
              <a:gd name="T60" fmla="*/ 276 w 378"/>
              <a:gd name="T61" fmla="*/ 911 h 952"/>
              <a:gd name="T62" fmla="*/ 281 w 378"/>
              <a:gd name="T63" fmla="*/ 932 h 952"/>
              <a:gd name="T64" fmla="*/ 291 w 378"/>
              <a:gd name="T65" fmla="*/ 947 h 952"/>
              <a:gd name="T66" fmla="*/ 307 w 378"/>
              <a:gd name="T67" fmla="*/ 932 h 952"/>
              <a:gd name="T68" fmla="*/ 312 w 378"/>
              <a:gd name="T69" fmla="*/ 937 h 952"/>
              <a:gd name="T70" fmla="*/ 317 w 378"/>
              <a:gd name="T71" fmla="*/ 922 h 952"/>
              <a:gd name="T72" fmla="*/ 332 w 378"/>
              <a:gd name="T73" fmla="*/ 917 h 952"/>
              <a:gd name="T74" fmla="*/ 337 w 378"/>
              <a:gd name="T75" fmla="*/ 881 h 952"/>
              <a:gd name="T76" fmla="*/ 348 w 378"/>
              <a:gd name="T77" fmla="*/ 886 h 952"/>
              <a:gd name="T78" fmla="*/ 353 w 378"/>
              <a:gd name="T79" fmla="*/ 906 h 952"/>
              <a:gd name="T80" fmla="*/ 363 w 378"/>
              <a:gd name="T81" fmla="*/ 896 h 952"/>
              <a:gd name="T82" fmla="*/ 373 w 378"/>
              <a:gd name="T83" fmla="*/ 876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8" h="952">
                <a:moveTo>
                  <a:pt x="0" y="0"/>
                </a:moveTo>
                <a:lnTo>
                  <a:pt x="0" y="21"/>
                </a:lnTo>
                <a:lnTo>
                  <a:pt x="5" y="72"/>
                </a:lnTo>
                <a:lnTo>
                  <a:pt x="5" y="180"/>
                </a:lnTo>
                <a:lnTo>
                  <a:pt x="10" y="220"/>
                </a:lnTo>
                <a:lnTo>
                  <a:pt x="10" y="297"/>
                </a:lnTo>
                <a:lnTo>
                  <a:pt x="15" y="323"/>
                </a:lnTo>
                <a:lnTo>
                  <a:pt x="15" y="338"/>
                </a:lnTo>
                <a:lnTo>
                  <a:pt x="20" y="348"/>
                </a:lnTo>
                <a:lnTo>
                  <a:pt x="20" y="394"/>
                </a:lnTo>
                <a:lnTo>
                  <a:pt x="25" y="420"/>
                </a:lnTo>
                <a:lnTo>
                  <a:pt x="25" y="461"/>
                </a:lnTo>
                <a:lnTo>
                  <a:pt x="30" y="476"/>
                </a:lnTo>
                <a:lnTo>
                  <a:pt x="30" y="497"/>
                </a:lnTo>
                <a:lnTo>
                  <a:pt x="35" y="502"/>
                </a:lnTo>
                <a:lnTo>
                  <a:pt x="41" y="507"/>
                </a:lnTo>
                <a:lnTo>
                  <a:pt x="41" y="517"/>
                </a:lnTo>
                <a:lnTo>
                  <a:pt x="46" y="528"/>
                </a:lnTo>
                <a:lnTo>
                  <a:pt x="46" y="548"/>
                </a:lnTo>
                <a:lnTo>
                  <a:pt x="51" y="558"/>
                </a:lnTo>
                <a:lnTo>
                  <a:pt x="51" y="584"/>
                </a:lnTo>
                <a:lnTo>
                  <a:pt x="56" y="599"/>
                </a:lnTo>
                <a:lnTo>
                  <a:pt x="56" y="615"/>
                </a:lnTo>
                <a:lnTo>
                  <a:pt x="61" y="630"/>
                </a:lnTo>
                <a:lnTo>
                  <a:pt x="61" y="666"/>
                </a:lnTo>
                <a:lnTo>
                  <a:pt x="66" y="676"/>
                </a:lnTo>
                <a:lnTo>
                  <a:pt x="66" y="686"/>
                </a:lnTo>
                <a:lnTo>
                  <a:pt x="71" y="696"/>
                </a:lnTo>
                <a:lnTo>
                  <a:pt x="71" y="717"/>
                </a:lnTo>
                <a:lnTo>
                  <a:pt x="76" y="727"/>
                </a:lnTo>
                <a:lnTo>
                  <a:pt x="76" y="743"/>
                </a:lnTo>
                <a:lnTo>
                  <a:pt x="82" y="753"/>
                </a:lnTo>
                <a:lnTo>
                  <a:pt x="82" y="768"/>
                </a:lnTo>
                <a:lnTo>
                  <a:pt x="87" y="763"/>
                </a:lnTo>
                <a:lnTo>
                  <a:pt x="87" y="753"/>
                </a:lnTo>
                <a:lnTo>
                  <a:pt x="92" y="743"/>
                </a:lnTo>
                <a:lnTo>
                  <a:pt x="92" y="727"/>
                </a:lnTo>
                <a:lnTo>
                  <a:pt x="97" y="722"/>
                </a:lnTo>
                <a:lnTo>
                  <a:pt x="97" y="717"/>
                </a:lnTo>
                <a:lnTo>
                  <a:pt x="102" y="712"/>
                </a:lnTo>
                <a:lnTo>
                  <a:pt x="102" y="696"/>
                </a:lnTo>
                <a:lnTo>
                  <a:pt x="107" y="681"/>
                </a:lnTo>
                <a:lnTo>
                  <a:pt x="107" y="661"/>
                </a:lnTo>
                <a:lnTo>
                  <a:pt x="112" y="650"/>
                </a:lnTo>
                <a:lnTo>
                  <a:pt x="112" y="656"/>
                </a:lnTo>
                <a:lnTo>
                  <a:pt x="117" y="666"/>
                </a:lnTo>
                <a:lnTo>
                  <a:pt x="117" y="676"/>
                </a:lnTo>
                <a:lnTo>
                  <a:pt x="122" y="691"/>
                </a:lnTo>
                <a:lnTo>
                  <a:pt x="122" y="702"/>
                </a:lnTo>
                <a:lnTo>
                  <a:pt x="128" y="702"/>
                </a:lnTo>
                <a:lnTo>
                  <a:pt x="133" y="696"/>
                </a:lnTo>
                <a:lnTo>
                  <a:pt x="133" y="702"/>
                </a:lnTo>
                <a:lnTo>
                  <a:pt x="143" y="712"/>
                </a:lnTo>
                <a:lnTo>
                  <a:pt x="138" y="712"/>
                </a:lnTo>
                <a:lnTo>
                  <a:pt x="143" y="712"/>
                </a:lnTo>
                <a:lnTo>
                  <a:pt x="148" y="717"/>
                </a:lnTo>
                <a:lnTo>
                  <a:pt x="153" y="722"/>
                </a:lnTo>
                <a:lnTo>
                  <a:pt x="158" y="722"/>
                </a:lnTo>
                <a:lnTo>
                  <a:pt x="169" y="722"/>
                </a:lnTo>
                <a:lnTo>
                  <a:pt x="169" y="727"/>
                </a:lnTo>
                <a:lnTo>
                  <a:pt x="174" y="732"/>
                </a:lnTo>
                <a:lnTo>
                  <a:pt x="179" y="737"/>
                </a:lnTo>
                <a:lnTo>
                  <a:pt x="179" y="743"/>
                </a:lnTo>
                <a:lnTo>
                  <a:pt x="184" y="748"/>
                </a:lnTo>
                <a:lnTo>
                  <a:pt x="184" y="758"/>
                </a:lnTo>
                <a:lnTo>
                  <a:pt x="189" y="758"/>
                </a:lnTo>
                <a:lnTo>
                  <a:pt x="194" y="753"/>
                </a:lnTo>
                <a:lnTo>
                  <a:pt x="194" y="758"/>
                </a:lnTo>
                <a:lnTo>
                  <a:pt x="199" y="753"/>
                </a:lnTo>
                <a:lnTo>
                  <a:pt x="199" y="748"/>
                </a:lnTo>
                <a:lnTo>
                  <a:pt x="204" y="743"/>
                </a:lnTo>
                <a:lnTo>
                  <a:pt x="210" y="748"/>
                </a:lnTo>
                <a:lnTo>
                  <a:pt x="210" y="753"/>
                </a:lnTo>
                <a:lnTo>
                  <a:pt x="215" y="758"/>
                </a:lnTo>
                <a:lnTo>
                  <a:pt x="215" y="768"/>
                </a:lnTo>
                <a:lnTo>
                  <a:pt x="220" y="773"/>
                </a:lnTo>
                <a:lnTo>
                  <a:pt x="230" y="783"/>
                </a:lnTo>
                <a:lnTo>
                  <a:pt x="230" y="799"/>
                </a:lnTo>
                <a:lnTo>
                  <a:pt x="235" y="809"/>
                </a:lnTo>
                <a:lnTo>
                  <a:pt x="235" y="830"/>
                </a:lnTo>
                <a:lnTo>
                  <a:pt x="240" y="830"/>
                </a:lnTo>
                <a:lnTo>
                  <a:pt x="245" y="830"/>
                </a:lnTo>
                <a:lnTo>
                  <a:pt x="250" y="835"/>
                </a:lnTo>
                <a:lnTo>
                  <a:pt x="250" y="840"/>
                </a:lnTo>
                <a:lnTo>
                  <a:pt x="256" y="845"/>
                </a:lnTo>
                <a:lnTo>
                  <a:pt x="256" y="855"/>
                </a:lnTo>
                <a:lnTo>
                  <a:pt x="261" y="865"/>
                </a:lnTo>
                <a:lnTo>
                  <a:pt x="261" y="876"/>
                </a:lnTo>
                <a:lnTo>
                  <a:pt x="266" y="881"/>
                </a:lnTo>
                <a:lnTo>
                  <a:pt x="266" y="891"/>
                </a:lnTo>
                <a:lnTo>
                  <a:pt x="271" y="896"/>
                </a:lnTo>
                <a:lnTo>
                  <a:pt x="271" y="906"/>
                </a:lnTo>
                <a:lnTo>
                  <a:pt x="276" y="911"/>
                </a:lnTo>
                <a:lnTo>
                  <a:pt x="276" y="922"/>
                </a:lnTo>
                <a:lnTo>
                  <a:pt x="281" y="927"/>
                </a:lnTo>
                <a:lnTo>
                  <a:pt x="281" y="932"/>
                </a:lnTo>
                <a:lnTo>
                  <a:pt x="286" y="937"/>
                </a:lnTo>
                <a:lnTo>
                  <a:pt x="286" y="952"/>
                </a:lnTo>
                <a:lnTo>
                  <a:pt x="291" y="947"/>
                </a:lnTo>
                <a:lnTo>
                  <a:pt x="297" y="942"/>
                </a:lnTo>
                <a:lnTo>
                  <a:pt x="297" y="932"/>
                </a:lnTo>
                <a:lnTo>
                  <a:pt x="307" y="932"/>
                </a:lnTo>
                <a:lnTo>
                  <a:pt x="302" y="932"/>
                </a:lnTo>
                <a:lnTo>
                  <a:pt x="307" y="932"/>
                </a:lnTo>
                <a:lnTo>
                  <a:pt x="312" y="937"/>
                </a:lnTo>
                <a:lnTo>
                  <a:pt x="312" y="932"/>
                </a:lnTo>
                <a:lnTo>
                  <a:pt x="322" y="922"/>
                </a:lnTo>
                <a:lnTo>
                  <a:pt x="317" y="922"/>
                </a:lnTo>
                <a:lnTo>
                  <a:pt x="322" y="922"/>
                </a:lnTo>
                <a:lnTo>
                  <a:pt x="327" y="922"/>
                </a:lnTo>
                <a:lnTo>
                  <a:pt x="332" y="917"/>
                </a:lnTo>
                <a:lnTo>
                  <a:pt x="332" y="901"/>
                </a:lnTo>
                <a:lnTo>
                  <a:pt x="337" y="891"/>
                </a:lnTo>
                <a:lnTo>
                  <a:pt x="337" y="881"/>
                </a:lnTo>
                <a:lnTo>
                  <a:pt x="343" y="876"/>
                </a:lnTo>
                <a:lnTo>
                  <a:pt x="343" y="881"/>
                </a:lnTo>
                <a:lnTo>
                  <a:pt x="348" y="886"/>
                </a:lnTo>
                <a:lnTo>
                  <a:pt x="348" y="896"/>
                </a:lnTo>
                <a:lnTo>
                  <a:pt x="353" y="901"/>
                </a:lnTo>
                <a:lnTo>
                  <a:pt x="353" y="906"/>
                </a:lnTo>
                <a:lnTo>
                  <a:pt x="358" y="911"/>
                </a:lnTo>
                <a:lnTo>
                  <a:pt x="363" y="906"/>
                </a:lnTo>
                <a:lnTo>
                  <a:pt x="363" y="896"/>
                </a:lnTo>
                <a:lnTo>
                  <a:pt x="368" y="886"/>
                </a:lnTo>
                <a:lnTo>
                  <a:pt x="368" y="870"/>
                </a:lnTo>
                <a:lnTo>
                  <a:pt x="373" y="876"/>
                </a:lnTo>
                <a:lnTo>
                  <a:pt x="378" y="881"/>
                </a:lnTo>
                <a:lnTo>
                  <a:pt x="378" y="886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53" name="Freeform 328"/>
          <p:cNvSpPr>
            <a:spLocks/>
          </p:cNvSpPr>
          <p:nvPr/>
        </p:nvSpPr>
        <p:spPr bwMode="auto">
          <a:xfrm>
            <a:off x="6053138" y="4883150"/>
            <a:ext cx="609600" cy="568325"/>
          </a:xfrm>
          <a:custGeom>
            <a:avLst/>
            <a:gdLst>
              <a:gd name="T0" fmla="*/ 6 w 384"/>
              <a:gd name="T1" fmla="*/ 133 h 358"/>
              <a:gd name="T2" fmla="*/ 16 w 384"/>
              <a:gd name="T3" fmla="*/ 149 h 358"/>
              <a:gd name="T4" fmla="*/ 21 w 384"/>
              <a:gd name="T5" fmla="*/ 195 h 358"/>
              <a:gd name="T6" fmla="*/ 31 w 384"/>
              <a:gd name="T7" fmla="*/ 184 h 358"/>
              <a:gd name="T8" fmla="*/ 36 w 384"/>
              <a:gd name="T9" fmla="*/ 159 h 358"/>
              <a:gd name="T10" fmla="*/ 46 w 384"/>
              <a:gd name="T11" fmla="*/ 174 h 358"/>
              <a:gd name="T12" fmla="*/ 52 w 384"/>
              <a:gd name="T13" fmla="*/ 205 h 358"/>
              <a:gd name="T14" fmla="*/ 67 w 384"/>
              <a:gd name="T15" fmla="*/ 195 h 358"/>
              <a:gd name="T16" fmla="*/ 72 w 384"/>
              <a:gd name="T17" fmla="*/ 164 h 358"/>
              <a:gd name="T18" fmla="*/ 82 w 384"/>
              <a:gd name="T19" fmla="*/ 200 h 358"/>
              <a:gd name="T20" fmla="*/ 87 w 384"/>
              <a:gd name="T21" fmla="*/ 271 h 358"/>
              <a:gd name="T22" fmla="*/ 98 w 384"/>
              <a:gd name="T23" fmla="*/ 302 h 358"/>
              <a:gd name="T24" fmla="*/ 103 w 384"/>
              <a:gd name="T25" fmla="*/ 338 h 358"/>
              <a:gd name="T26" fmla="*/ 113 w 384"/>
              <a:gd name="T27" fmla="*/ 317 h 358"/>
              <a:gd name="T28" fmla="*/ 123 w 384"/>
              <a:gd name="T29" fmla="*/ 323 h 358"/>
              <a:gd name="T30" fmla="*/ 134 w 384"/>
              <a:gd name="T31" fmla="*/ 328 h 358"/>
              <a:gd name="T32" fmla="*/ 144 w 384"/>
              <a:gd name="T33" fmla="*/ 338 h 358"/>
              <a:gd name="T34" fmla="*/ 154 w 384"/>
              <a:gd name="T35" fmla="*/ 338 h 358"/>
              <a:gd name="T36" fmla="*/ 164 w 384"/>
              <a:gd name="T37" fmla="*/ 353 h 358"/>
              <a:gd name="T38" fmla="*/ 169 w 384"/>
              <a:gd name="T39" fmla="*/ 317 h 358"/>
              <a:gd name="T40" fmla="*/ 180 w 384"/>
              <a:gd name="T41" fmla="*/ 292 h 358"/>
              <a:gd name="T42" fmla="*/ 190 w 384"/>
              <a:gd name="T43" fmla="*/ 271 h 358"/>
              <a:gd name="T44" fmla="*/ 195 w 384"/>
              <a:gd name="T45" fmla="*/ 230 h 358"/>
              <a:gd name="T46" fmla="*/ 205 w 384"/>
              <a:gd name="T47" fmla="*/ 189 h 358"/>
              <a:gd name="T48" fmla="*/ 210 w 384"/>
              <a:gd name="T49" fmla="*/ 138 h 358"/>
              <a:gd name="T50" fmla="*/ 226 w 384"/>
              <a:gd name="T51" fmla="*/ 102 h 358"/>
              <a:gd name="T52" fmla="*/ 236 w 384"/>
              <a:gd name="T53" fmla="*/ 113 h 358"/>
              <a:gd name="T54" fmla="*/ 241 w 384"/>
              <a:gd name="T55" fmla="*/ 97 h 358"/>
              <a:gd name="T56" fmla="*/ 251 w 384"/>
              <a:gd name="T57" fmla="*/ 87 h 358"/>
              <a:gd name="T58" fmla="*/ 267 w 384"/>
              <a:gd name="T59" fmla="*/ 92 h 358"/>
              <a:gd name="T60" fmla="*/ 272 w 384"/>
              <a:gd name="T61" fmla="*/ 143 h 358"/>
              <a:gd name="T62" fmla="*/ 282 w 384"/>
              <a:gd name="T63" fmla="*/ 164 h 358"/>
              <a:gd name="T64" fmla="*/ 287 w 384"/>
              <a:gd name="T65" fmla="*/ 189 h 358"/>
              <a:gd name="T66" fmla="*/ 297 w 384"/>
              <a:gd name="T67" fmla="*/ 195 h 358"/>
              <a:gd name="T68" fmla="*/ 313 w 384"/>
              <a:gd name="T69" fmla="*/ 200 h 358"/>
              <a:gd name="T70" fmla="*/ 328 w 384"/>
              <a:gd name="T71" fmla="*/ 195 h 358"/>
              <a:gd name="T72" fmla="*/ 338 w 384"/>
              <a:gd name="T73" fmla="*/ 159 h 358"/>
              <a:gd name="T74" fmla="*/ 343 w 384"/>
              <a:gd name="T75" fmla="*/ 102 h 358"/>
              <a:gd name="T76" fmla="*/ 354 w 384"/>
              <a:gd name="T77" fmla="*/ 51 h 358"/>
              <a:gd name="T78" fmla="*/ 364 w 384"/>
              <a:gd name="T79" fmla="*/ 41 h 358"/>
              <a:gd name="T80" fmla="*/ 369 w 384"/>
              <a:gd name="T81" fmla="*/ 15 h 358"/>
              <a:gd name="T82" fmla="*/ 379 w 384"/>
              <a:gd name="T83" fmla="*/ 0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84" h="358">
                <a:moveTo>
                  <a:pt x="0" y="118"/>
                </a:moveTo>
                <a:lnTo>
                  <a:pt x="6" y="123"/>
                </a:lnTo>
                <a:lnTo>
                  <a:pt x="6" y="133"/>
                </a:lnTo>
                <a:lnTo>
                  <a:pt x="11" y="138"/>
                </a:lnTo>
                <a:lnTo>
                  <a:pt x="11" y="143"/>
                </a:lnTo>
                <a:lnTo>
                  <a:pt x="16" y="149"/>
                </a:lnTo>
                <a:lnTo>
                  <a:pt x="16" y="169"/>
                </a:lnTo>
                <a:lnTo>
                  <a:pt x="21" y="179"/>
                </a:lnTo>
                <a:lnTo>
                  <a:pt x="21" y="195"/>
                </a:lnTo>
                <a:lnTo>
                  <a:pt x="26" y="200"/>
                </a:lnTo>
                <a:lnTo>
                  <a:pt x="26" y="195"/>
                </a:lnTo>
                <a:lnTo>
                  <a:pt x="31" y="184"/>
                </a:lnTo>
                <a:lnTo>
                  <a:pt x="31" y="159"/>
                </a:lnTo>
                <a:lnTo>
                  <a:pt x="36" y="154"/>
                </a:lnTo>
                <a:lnTo>
                  <a:pt x="36" y="159"/>
                </a:lnTo>
                <a:lnTo>
                  <a:pt x="41" y="164"/>
                </a:lnTo>
                <a:lnTo>
                  <a:pt x="41" y="169"/>
                </a:lnTo>
                <a:lnTo>
                  <a:pt x="46" y="174"/>
                </a:lnTo>
                <a:lnTo>
                  <a:pt x="46" y="189"/>
                </a:lnTo>
                <a:lnTo>
                  <a:pt x="52" y="195"/>
                </a:lnTo>
                <a:lnTo>
                  <a:pt x="52" y="205"/>
                </a:lnTo>
                <a:lnTo>
                  <a:pt x="57" y="205"/>
                </a:lnTo>
                <a:lnTo>
                  <a:pt x="62" y="200"/>
                </a:lnTo>
                <a:lnTo>
                  <a:pt x="67" y="195"/>
                </a:lnTo>
                <a:lnTo>
                  <a:pt x="67" y="179"/>
                </a:lnTo>
                <a:lnTo>
                  <a:pt x="72" y="169"/>
                </a:lnTo>
                <a:lnTo>
                  <a:pt x="72" y="164"/>
                </a:lnTo>
                <a:lnTo>
                  <a:pt x="77" y="169"/>
                </a:lnTo>
                <a:lnTo>
                  <a:pt x="77" y="184"/>
                </a:lnTo>
                <a:lnTo>
                  <a:pt x="82" y="200"/>
                </a:lnTo>
                <a:lnTo>
                  <a:pt x="82" y="220"/>
                </a:lnTo>
                <a:lnTo>
                  <a:pt x="87" y="241"/>
                </a:lnTo>
                <a:lnTo>
                  <a:pt x="87" y="271"/>
                </a:lnTo>
                <a:lnTo>
                  <a:pt x="93" y="282"/>
                </a:lnTo>
                <a:lnTo>
                  <a:pt x="93" y="297"/>
                </a:lnTo>
                <a:lnTo>
                  <a:pt x="98" y="302"/>
                </a:lnTo>
                <a:lnTo>
                  <a:pt x="98" y="323"/>
                </a:lnTo>
                <a:lnTo>
                  <a:pt x="103" y="328"/>
                </a:lnTo>
                <a:lnTo>
                  <a:pt x="103" y="338"/>
                </a:lnTo>
                <a:lnTo>
                  <a:pt x="108" y="333"/>
                </a:lnTo>
                <a:lnTo>
                  <a:pt x="113" y="328"/>
                </a:lnTo>
                <a:lnTo>
                  <a:pt x="113" y="317"/>
                </a:lnTo>
                <a:lnTo>
                  <a:pt x="118" y="312"/>
                </a:lnTo>
                <a:lnTo>
                  <a:pt x="118" y="317"/>
                </a:lnTo>
                <a:lnTo>
                  <a:pt x="123" y="323"/>
                </a:lnTo>
                <a:lnTo>
                  <a:pt x="123" y="328"/>
                </a:lnTo>
                <a:lnTo>
                  <a:pt x="128" y="333"/>
                </a:lnTo>
                <a:lnTo>
                  <a:pt x="134" y="328"/>
                </a:lnTo>
                <a:lnTo>
                  <a:pt x="144" y="338"/>
                </a:lnTo>
                <a:lnTo>
                  <a:pt x="139" y="338"/>
                </a:lnTo>
                <a:lnTo>
                  <a:pt x="144" y="338"/>
                </a:lnTo>
                <a:lnTo>
                  <a:pt x="154" y="328"/>
                </a:lnTo>
                <a:lnTo>
                  <a:pt x="149" y="328"/>
                </a:lnTo>
                <a:lnTo>
                  <a:pt x="154" y="338"/>
                </a:lnTo>
                <a:lnTo>
                  <a:pt x="159" y="348"/>
                </a:lnTo>
                <a:lnTo>
                  <a:pt x="159" y="358"/>
                </a:lnTo>
                <a:lnTo>
                  <a:pt x="164" y="353"/>
                </a:lnTo>
                <a:lnTo>
                  <a:pt x="164" y="348"/>
                </a:lnTo>
                <a:lnTo>
                  <a:pt x="169" y="338"/>
                </a:lnTo>
                <a:lnTo>
                  <a:pt x="169" y="317"/>
                </a:lnTo>
                <a:lnTo>
                  <a:pt x="174" y="307"/>
                </a:lnTo>
                <a:lnTo>
                  <a:pt x="174" y="292"/>
                </a:lnTo>
                <a:lnTo>
                  <a:pt x="180" y="292"/>
                </a:lnTo>
                <a:lnTo>
                  <a:pt x="185" y="287"/>
                </a:lnTo>
                <a:lnTo>
                  <a:pt x="185" y="282"/>
                </a:lnTo>
                <a:lnTo>
                  <a:pt x="190" y="271"/>
                </a:lnTo>
                <a:lnTo>
                  <a:pt x="190" y="256"/>
                </a:lnTo>
                <a:lnTo>
                  <a:pt x="195" y="246"/>
                </a:lnTo>
                <a:lnTo>
                  <a:pt x="195" y="230"/>
                </a:lnTo>
                <a:lnTo>
                  <a:pt x="200" y="225"/>
                </a:lnTo>
                <a:lnTo>
                  <a:pt x="200" y="205"/>
                </a:lnTo>
                <a:lnTo>
                  <a:pt x="205" y="189"/>
                </a:lnTo>
                <a:lnTo>
                  <a:pt x="205" y="174"/>
                </a:lnTo>
                <a:lnTo>
                  <a:pt x="210" y="164"/>
                </a:lnTo>
                <a:lnTo>
                  <a:pt x="210" y="138"/>
                </a:lnTo>
                <a:lnTo>
                  <a:pt x="215" y="133"/>
                </a:lnTo>
                <a:lnTo>
                  <a:pt x="215" y="118"/>
                </a:lnTo>
                <a:lnTo>
                  <a:pt x="226" y="102"/>
                </a:lnTo>
                <a:lnTo>
                  <a:pt x="221" y="102"/>
                </a:lnTo>
                <a:lnTo>
                  <a:pt x="226" y="102"/>
                </a:lnTo>
                <a:lnTo>
                  <a:pt x="236" y="113"/>
                </a:lnTo>
                <a:lnTo>
                  <a:pt x="231" y="113"/>
                </a:lnTo>
                <a:lnTo>
                  <a:pt x="236" y="102"/>
                </a:lnTo>
                <a:lnTo>
                  <a:pt x="241" y="97"/>
                </a:lnTo>
                <a:lnTo>
                  <a:pt x="241" y="87"/>
                </a:lnTo>
                <a:lnTo>
                  <a:pt x="246" y="87"/>
                </a:lnTo>
                <a:lnTo>
                  <a:pt x="251" y="87"/>
                </a:lnTo>
                <a:lnTo>
                  <a:pt x="256" y="92"/>
                </a:lnTo>
                <a:lnTo>
                  <a:pt x="261" y="87"/>
                </a:lnTo>
                <a:lnTo>
                  <a:pt x="267" y="92"/>
                </a:lnTo>
                <a:lnTo>
                  <a:pt x="267" y="118"/>
                </a:lnTo>
                <a:lnTo>
                  <a:pt x="272" y="128"/>
                </a:lnTo>
                <a:lnTo>
                  <a:pt x="272" y="143"/>
                </a:lnTo>
                <a:lnTo>
                  <a:pt x="277" y="154"/>
                </a:lnTo>
                <a:lnTo>
                  <a:pt x="277" y="159"/>
                </a:lnTo>
                <a:lnTo>
                  <a:pt x="282" y="164"/>
                </a:lnTo>
                <a:lnTo>
                  <a:pt x="282" y="169"/>
                </a:lnTo>
                <a:lnTo>
                  <a:pt x="287" y="179"/>
                </a:lnTo>
                <a:lnTo>
                  <a:pt x="287" y="189"/>
                </a:lnTo>
                <a:lnTo>
                  <a:pt x="292" y="195"/>
                </a:lnTo>
                <a:lnTo>
                  <a:pt x="297" y="200"/>
                </a:lnTo>
                <a:lnTo>
                  <a:pt x="297" y="195"/>
                </a:lnTo>
                <a:lnTo>
                  <a:pt x="302" y="200"/>
                </a:lnTo>
                <a:lnTo>
                  <a:pt x="308" y="205"/>
                </a:lnTo>
                <a:lnTo>
                  <a:pt x="313" y="200"/>
                </a:lnTo>
                <a:lnTo>
                  <a:pt x="318" y="200"/>
                </a:lnTo>
                <a:lnTo>
                  <a:pt x="323" y="200"/>
                </a:lnTo>
                <a:lnTo>
                  <a:pt x="328" y="195"/>
                </a:lnTo>
                <a:lnTo>
                  <a:pt x="333" y="189"/>
                </a:lnTo>
                <a:lnTo>
                  <a:pt x="333" y="174"/>
                </a:lnTo>
                <a:lnTo>
                  <a:pt x="338" y="159"/>
                </a:lnTo>
                <a:lnTo>
                  <a:pt x="338" y="133"/>
                </a:lnTo>
                <a:lnTo>
                  <a:pt x="343" y="118"/>
                </a:lnTo>
                <a:lnTo>
                  <a:pt x="343" y="102"/>
                </a:lnTo>
                <a:lnTo>
                  <a:pt x="348" y="87"/>
                </a:lnTo>
                <a:lnTo>
                  <a:pt x="348" y="62"/>
                </a:lnTo>
                <a:lnTo>
                  <a:pt x="354" y="51"/>
                </a:lnTo>
                <a:lnTo>
                  <a:pt x="354" y="41"/>
                </a:lnTo>
                <a:lnTo>
                  <a:pt x="359" y="46"/>
                </a:lnTo>
                <a:lnTo>
                  <a:pt x="364" y="41"/>
                </a:lnTo>
                <a:lnTo>
                  <a:pt x="364" y="36"/>
                </a:lnTo>
                <a:lnTo>
                  <a:pt x="369" y="26"/>
                </a:lnTo>
                <a:lnTo>
                  <a:pt x="369" y="15"/>
                </a:lnTo>
                <a:lnTo>
                  <a:pt x="374" y="10"/>
                </a:lnTo>
                <a:lnTo>
                  <a:pt x="374" y="5"/>
                </a:lnTo>
                <a:lnTo>
                  <a:pt x="379" y="0"/>
                </a:lnTo>
                <a:lnTo>
                  <a:pt x="379" y="5"/>
                </a:lnTo>
                <a:lnTo>
                  <a:pt x="384" y="10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54" name="Freeform 329"/>
          <p:cNvSpPr>
            <a:spLocks/>
          </p:cNvSpPr>
          <p:nvPr/>
        </p:nvSpPr>
        <p:spPr bwMode="auto">
          <a:xfrm>
            <a:off x="6662738" y="4695825"/>
            <a:ext cx="601662" cy="439738"/>
          </a:xfrm>
          <a:custGeom>
            <a:avLst/>
            <a:gdLst>
              <a:gd name="T0" fmla="*/ 11 w 379"/>
              <a:gd name="T1" fmla="*/ 133 h 277"/>
              <a:gd name="T2" fmla="*/ 21 w 379"/>
              <a:gd name="T3" fmla="*/ 113 h 277"/>
              <a:gd name="T4" fmla="*/ 26 w 379"/>
              <a:gd name="T5" fmla="*/ 87 h 277"/>
              <a:gd name="T6" fmla="*/ 41 w 379"/>
              <a:gd name="T7" fmla="*/ 93 h 277"/>
              <a:gd name="T8" fmla="*/ 52 w 379"/>
              <a:gd name="T9" fmla="*/ 113 h 277"/>
              <a:gd name="T10" fmla="*/ 57 w 379"/>
              <a:gd name="T11" fmla="*/ 118 h 277"/>
              <a:gd name="T12" fmla="*/ 67 w 379"/>
              <a:gd name="T13" fmla="*/ 93 h 277"/>
              <a:gd name="T14" fmla="*/ 72 w 379"/>
              <a:gd name="T15" fmla="*/ 62 h 277"/>
              <a:gd name="T16" fmla="*/ 77 w 379"/>
              <a:gd name="T17" fmla="*/ 93 h 277"/>
              <a:gd name="T18" fmla="*/ 87 w 379"/>
              <a:gd name="T19" fmla="*/ 133 h 277"/>
              <a:gd name="T20" fmla="*/ 103 w 379"/>
              <a:gd name="T21" fmla="*/ 164 h 277"/>
              <a:gd name="T22" fmla="*/ 108 w 379"/>
              <a:gd name="T23" fmla="*/ 180 h 277"/>
              <a:gd name="T24" fmla="*/ 113 w 379"/>
              <a:gd name="T25" fmla="*/ 241 h 277"/>
              <a:gd name="T26" fmla="*/ 123 w 379"/>
              <a:gd name="T27" fmla="*/ 251 h 277"/>
              <a:gd name="T28" fmla="*/ 133 w 379"/>
              <a:gd name="T29" fmla="*/ 272 h 277"/>
              <a:gd name="T30" fmla="*/ 139 w 379"/>
              <a:gd name="T31" fmla="*/ 272 h 277"/>
              <a:gd name="T32" fmla="*/ 154 w 379"/>
              <a:gd name="T33" fmla="*/ 267 h 277"/>
              <a:gd name="T34" fmla="*/ 159 w 379"/>
              <a:gd name="T35" fmla="*/ 241 h 277"/>
              <a:gd name="T36" fmla="*/ 169 w 379"/>
              <a:gd name="T37" fmla="*/ 226 h 277"/>
              <a:gd name="T38" fmla="*/ 174 w 379"/>
              <a:gd name="T39" fmla="*/ 149 h 277"/>
              <a:gd name="T40" fmla="*/ 185 w 379"/>
              <a:gd name="T41" fmla="*/ 103 h 277"/>
              <a:gd name="T42" fmla="*/ 190 w 379"/>
              <a:gd name="T43" fmla="*/ 77 h 277"/>
              <a:gd name="T44" fmla="*/ 200 w 379"/>
              <a:gd name="T45" fmla="*/ 41 h 277"/>
              <a:gd name="T46" fmla="*/ 205 w 379"/>
              <a:gd name="T47" fmla="*/ 21 h 277"/>
              <a:gd name="T48" fmla="*/ 215 w 379"/>
              <a:gd name="T49" fmla="*/ 0 h 277"/>
              <a:gd name="T50" fmla="*/ 220 w 379"/>
              <a:gd name="T51" fmla="*/ 26 h 277"/>
              <a:gd name="T52" fmla="*/ 231 w 379"/>
              <a:gd name="T53" fmla="*/ 57 h 277"/>
              <a:gd name="T54" fmla="*/ 246 w 379"/>
              <a:gd name="T55" fmla="*/ 67 h 277"/>
              <a:gd name="T56" fmla="*/ 251 w 379"/>
              <a:gd name="T57" fmla="*/ 98 h 277"/>
              <a:gd name="T58" fmla="*/ 261 w 379"/>
              <a:gd name="T59" fmla="*/ 128 h 277"/>
              <a:gd name="T60" fmla="*/ 266 w 379"/>
              <a:gd name="T61" fmla="*/ 164 h 277"/>
              <a:gd name="T62" fmla="*/ 277 w 379"/>
              <a:gd name="T63" fmla="*/ 210 h 277"/>
              <a:gd name="T64" fmla="*/ 282 w 379"/>
              <a:gd name="T65" fmla="*/ 210 h 277"/>
              <a:gd name="T66" fmla="*/ 297 w 379"/>
              <a:gd name="T67" fmla="*/ 180 h 277"/>
              <a:gd name="T68" fmla="*/ 302 w 379"/>
              <a:gd name="T69" fmla="*/ 123 h 277"/>
              <a:gd name="T70" fmla="*/ 313 w 379"/>
              <a:gd name="T71" fmla="*/ 144 h 277"/>
              <a:gd name="T72" fmla="*/ 328 w 379"/>
              <a:gd name="T73" fmla="*/ 139 h 277"/>
              <a:gd name="T74" fmla="*/ 343 w 379"/>
              <a:gd name="T75" fmla="*/ 159 h 277"/>
              <a:gd name="T76" fmla="*/ 348 w 379"/>
              <a:gd name="T77" fmla="*/ 154 h 277"/>
              <a:gd name="T78" fmla="*/ 353 w 379"/>
              <a:gd name="T79" fmla="*/ 149 h 277"/>
              <a:gd name="T80" fmla="*/ 369 w 379"/>
              <a:gd name="T81" fmla="*/ 200 h 277"/>
              <a:gd name="T82" fmla="*/ 374 w 379"/>
              <a:gd name="T83" fmla="*/ 205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79" h="277">
                <a:moveTo>
                  <a:pt x="0" y="128"/>
                </a:moveTo>
                <a:lnTo>
                  <a:pt x="5" y="128"/>
                </a:lnTo>
                <a:lnTo>
                  <a:pt x="11" y="133"/>
                </a:lnTo>
                <a:lnTo>
                  <a:pt x="16" y="128"/>
                </a:lnTo>
                <a:lnTo>
                  <a:pt x="16" y="118"/>
                </a:lnTo>
                <a:lnTo>
                  <a:pt x="21" y="113"/>
                </a:lnTo>
                <a:lnTo>
                  <a:pt x="21" y="103"/>
                </a:lnTo>
                <a:lnTo>
                  <a:pt x="26" y="98"/>
                </a:lnTo>
                <a:lnTo>
                  <a:pt x="26" y="87"/>
                </a:lnTo>
                <a:lnTo>
                  <a:pt x="31" y="93"/>
                </a:lnTo>
                <a:lnTo>
                  <a:pt x="36" y="93"/>
                </a:lnTo>
                <a:lnTo>
                  <a:pt x="41" y="93"/>
                </a:lnTo>
                <a:lnTo>
                  <a:pt x="46" y="98"/>
                </a:lnTo>
                <a:lnTo>
                  <a:pt x="46" y="108"/>
                </a:lnTo>
                <a:lnTo>
                  <a:pt x="52" y="113"/>
                </a:lnTo>
                <a:lnTo>
                  <a:pt x="52" y="128"/>
                </a:lnTo>
                <a:lnTo>
                  <a:pt x="57" y="123"/>
                </a:lnTo>
                <a:lnTo>
                  <a:pt x="57" y="118"/>
                </a:lnTo>
                <a:lnTo>
                  <a:pt x="62" y="113"/>
                </a:lnTo>
                <a:lnTo>
                  <a:pt x="62" y="108"/>
                </a:lnTo>
                <a:lnTo>
                  <a:pt x="67" y="93"/>
                </a:lnTo>
                <a:lnTo>
                  <a:pt x="67" y="72"/>
                </a:lnTo>
                <a:lnTo>
                  <a:pt x="72" y="67"/>
                </a:lnTo>
                <a:lnTo>
                  <a:pt x="72" y="62"/>
                </a:lnTo>
                <a:lnTo>
                  <a:pt x="72" y="67"/>
                </a:lnTo>
                <a:lnTo>
                  <a:pt x="77" y="72"/>
                </a:lnTo>
                <a:lnTo>
                  <a:pt x="77" y="93"/>
                </a:lnTo>
                <a:lnTo>
                  <a:pt x="82" y="103"/>
                </a:lnTo>
                <a:lnTo>
                  <a:pt x="82" y="118"/>
                </a:lnTo>
                <a:lnTo>
                  <a:pt x="87" y="133"/>
                </a:lnTo>
                <a:lnTo>
                  <a:pt x="87" y="164"/>
                </a:lnTo>
                <a:lnTo>
                  <a:pt x="92" y="174"/>
                </a:lnTo>
                <a:lnTo>
                  <a:pt x="103" y="164"/>
                </a:lnTo>
                <a:lnTo>
                  <a:pt x="98" y="164"/>
                </a:lnTo>
                <a:lnTo>
                  <a:pt x="103" y="169"/>
                </a:lnTo>
                <a:lnTo>
                  <a:pt x="108" y="180"/>
                </a:lnTo>
                <a:lnTo>
                  <a:pt x="108" y="205"/>
                </a:lnTo>
                <a:lnTo>
                  <a:pt x="113" y="220"/>
                </a:lnTo>
                <a:lnTo>
                  <a:pt x="113" y="241"/>
                </a:lnTo>
                <a:lnTo>
                  <a:pt x="123" y="251"/>
                </a:lnTo>
                <a:lnTo>
                  <a:pt x="118" y="251"/>
                </a:lnTo>
                <a:lnTo>
                  <a:pt x="123" y="251"/>
                </a:lnTo>
                <a:lnTo>
                  <a:pt x="128" y="256"/>
                </a:lnTo>
                <a:lnTo>
                  <a:pt x="128" y="267"/>
                </a:lnTo>
                <a:lnTo>
                  <a:pt x="133" y="272"/>
                </a:lnTo>
                <a:lnTo>
                  <a:pt x="133" y="277"/>
                </a:lnTo>
                <a:lnTo>
                  <a:pt x="133" y="272"/>
                </a:lnTo>
                <a:lnTo>
                  <a:pt x="139" y="272"/>
                </a:lnTo>
                <a:lnTo>
                  <a:pt x="144" y="267"/>
                </a:lnTo>
                <a:lnTo>
                  <a:pt x="149" y="272"/>
                </a:lnTo>
                <a:lnTo>
                  <a:pt x="154" y="267"/>
                </a:lnTo>
                <a:lnTo>
                  <a:pt x="154" y="261"/>
                </a:lnTo>
                <a:lnTo>
                  <a:pt x="159" y="251"/>
                </a:lnTo>
                <a:lnTo>
                  <a:pt x="159" y="241"/>
                </a:lnTo>
                <a:lnTo>
                  <a:pt x="164" y="236"/>
                </a:lnTo>
                <a:lnTo>
                  <a:pt x="164" y="231"/>
                </a:lnTo>
                <a:lnTo>
                  <a:pt x="169" y="226"/>
                </a:lnTo>
                <a:lnTo>
                  <a:pt x="169" y="205"/>
                </a:lnTo>
                <a:lnTo>
                  <a:pt x="174" y="190"/>
                </a:lnTo>
                <a:lnTo>
                  <a:pt x="174" y="149"/>
                </a:lnTo>
                <a:lnTo>
                  <a:pt x="179" y="133"/>
                </a:lnTo>
                <a:lnTo>
                  <a:pt x="179" y="113"/>
                </a:lnTo>
                <a:lnTo>
                  <a:pt x="185" y="103"/>
                </a:lnTo>
                <a:lnTo>
                  <a:pt x="185" y="93"/>
                </a:lnTo>
                <a:lnTo>
                  <a:pt x="190" y="87"/>
                </a:lnTo>
                <a:lnTo>
                  <a:pt x="190" y="77"/>
                </a:lnTo>
                <a:lnTo>
                  <a:pt x="195" y="72"/>
                </a:lnTo>
                <a:lnTo>
                  <a:pt x="195" y="52"/>
                </a:lnTo>
                <a:lnTo>
                  <a:pt x="200" y="41"/>
                </a:lnTo>
                <a:lnTo>
                  <a:pt x="200" y="36"/>
                </a:lnTo>
                <a:lnTo>
                  <a:pt x="205" y="26"/>
                </a:lnTo>
                <a:lnTo>
                  <a:pt x="205" y="21"/>
                </a:lnTo>
                <a:lnTo>
                  <a:pt x="210" y="16"/>
                </a:lnTo>
                <a:lnTo>
                  <a:pt x="210" y="6"/>
                </a:lnTo>
                <a:lnTo>
                  <a:pt x="215" y="0"/>
                </a:lnTo>
                <a:lnTo>
                  <a:pt x="215" y="6"/>
                </a:lnTo>
                <a:lnTo>
                  <a:pt x="220" y="16"/>
                </a:lnTo>
                <a:lnTo>
                  <a:pt x="220" y="26"/>
                </a:lnTo>
                <a:lnTo>
                  <a:pt x="226" y="36"/>
                </a:lnTo>
                <a:lnTo>
                  <a:pt x="226" y="52"/>
                </a:lnTo>
                <a:lnTo>
                  <a:pt x="231" y="57"/>
                </a:lnTo>
                <a:lnTo>
                  <a:pt x="231" y="62"/>
                </a:lnTo>
                <a:lnTo>
                  <a:pt x="236" y="67"/>
                </a:lnTo>
                <a:lnTo>
                  <a:pt x="246" y="67"/>
                </a:lnTo>
                <a:lnTo>
                  <a:pt x="246" y="72"/>
                </a:lnTo>
                <a:lnTo>
                  <a:pt x="251" y="77"/>
                </a:lnTo>
                <a:lnTo>
                  <a:pt x="251" y="98"/>
                </a:lnTo>
                <a:lnTo>
                  <a:pt x="256" y="113"/>
                </a:lnTo>
                <a:lnTo>
                  <a:pt x="256" y="123"/>
                </a:lnTo>
                <a:lnTo>
                  <a:pt x="261" y="128"/>
                </a:lnTo>
                <a:lnTo>
                  <a:pt x="261" y="139"/>
                </a:lnTo>
                <a:lnTo>
                  <a:pt x="266" y="149"/>
                </a:lnTo>
                <a:lnTo>
                  <a:pt x="266" y="164"/>
                </a:lnTo>
                <a:lnTo>
                  <a:pt x="272" y="174"/>
                </a:lnTo>
                <a:lnTo>
                  <a:pt x="272" y="205"/>
                </a:lnTo>
                <a:lnTo>
                  <a:pt x="277" y="210"/>
                </a:lnTo>
                <a:lnTo>
                  <a:pt x="277" y="215"/>
                </a:lnTo>
                <a:lnTo>
                  <a:pt x="277" y="210"/>
                </a:lnTo>
                <a:lnTo>
                  <a:pt x="282" y="210"/>
                </a:lnTo>
                <a:lnTo>
                  <a:pt x="292" y="200"/>
                </a:lnTo>
                <a:lnTo>
                  <a:pt x="292" y="190"/>
                </a:lnTo>
                <a:lnTo>
                  <a:pt x="297" y="180"/>
                </a:lnTo>
                <a:lnTo>
                  <a:pt x="297" y="149"/>
                </a:lnTo>
                <a:lnTo>
                  <a:pt x="302" y="133"/>
                </a:lnTo>
                <a:lnTo>
                  <a:pt x="302" y="123"/>
                </a:lnTo>
                <a:lnTo>
                  <a:pt x="307" y="118"/>
                </a:lnTo>
                <a:lnTo>
                  <a:pt x="313" y="128"/>
                </a:lnTo>
                <a:lnTo>
                  <a:pt x="313" y="144"/>
                </a:lnTo>
                <a:lnTo>
                  <a:pt x="318" y="144"/>
                </a:lnTo>
                <a:lnTo>
                  <a:pt x="323" y="144"/>
                </a:lnTo>
                <a:lnTo>
                  <a:pt x="328" y="139"/>
                </a:lnTo>
                <a:lnTo>
                  <a:pt x="333" y="144"/>
                </a:lnTo>
                <a:lnTo>
                  <a:pt x="333" y="149"/>
                </a:lnTo>
                <a:lnTo>
                  <a:pt x="343" y="159"/>
                </a:lnTo>
                <a:lnTo>
                  <a:pt x="338" y="159"/>
                </a:lnTo>
                <a:lnTo>
                  <a:pt x="343" y="159"/>
                </a:lnTo>
                <a:lnTo>
                  <a:pt x="348" y="154"/>
                </a:lnTo>
                <a:lnTo>
                  <a:pt x="348" y="144"/>
                </a:lnTo>
                <a:lnTo>
                  <a:pt x="353" y="139"/>
                </a:lnTo>
                <a:lnTo>
                  <a:pt x="353" y="149"/>
                </a:lnTo>
                <a:lnTo>
                  <a:pt x="359" y="159"/>
                </a:lnTo>
                <a:lnTo>
                  <a:pt x="359" y="185"/>
                </a:lnTo>
                <a:lnTo>
                  <a:pt x="369" y="200"/>
                </a:lnTo>
                <a:lnTo>
                  <a:pt x="364" y="200"/>
                </a:lnTo>
                <a:lnTo>
                  <a:pt x="369" y="200"/>
                </a:lnTo>
                <a:lnTo>
                  <a:pt x="374" y="205"/>
                </a:lnTo>
                <a:lnTo>
                  <a:pt x="374" y="220"/>
                </a:lnTo>
                <a:lnTo>
                  <a:pt x="379" y="236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55" name="Freeform 330"/>
          <p:cNvSpPr>
            <a:spLocks/>
          </p:cNvSpPr>
          <p:nvPr/>
        </p:nvSpPr>
        <p:spPr bwMode="auto">
          <a:xfrm>
            <a:off x="7264400" y="4314825"/>
            <a:ext cx="544512" cy="1154113"/>
          </a:xfrm>
          <a:custGeom>
            <a:avLst/>
            <a:gdLst>
              <a:gd name="T0" fmla="*/ 5 w 343"/>
              <a:gd name="T1" fmla="*/ 547 h 727"/>
              <a:gd name="T2" fmla="*/ 10 w 343"/>
              <a:gd name="T3" fmla="*/ 599 h 727"/>
              <a:gd name="T4" fmla="*/ 21 w 343"/>
              <a:gd name="T5" fmla="*/ 604 h 727"/>
              <a:gd name="T6" fmla="*/ 31 w 343"/>
              <a:gd name="T7" fmla="*/ 547 h 727"/>
              <a:gd name="T8" fmla="*/ 36 w 343"/>
              <a:gd name="T9" fmla="*/ 420 h 727"/>
              <a:gd name="T10" fmla="*/ 51 w 343"/>
              <a:gd name="T11" fmla="*/ 363 h 727"/>
              <a:gd name="T12" fmla="*/ 56 w 343"/>
              <a:gd name="T13" fmla="*/ 338 h 727"/>
              <a:gd name="T14" fmla="*/ 67 w 343"/>
              <a:gd name="T15" fmla="*/ 307 h 727"/>
              <a:gd name="T16" fmla="*/ 72 w 343"/>
              <a:gd name="T17" fmla="*/ 327 h 727"/>
              <a:gd name="T18" fmla="*/ 82 w 343"/>
              <a:gd name="T19" fmla="*/ 363 h 727"/>
              <a:gd name="T20" fmla="*/ 87 w 343"/>
              <a:gd name="T21" fmla="*/ 414 h 727"/>
              <a:gd name="T22" fmla="*/ 97 w 343"/>
              <a:gd name="T23" fmla="*/ 445 h 727"/>
              <a:gd name="T24" fmla="*/ 108 w 343"/>
              <a:gd name="T25" fmla="*/ 445 h 727"/>
              <a:gd name="T26" fmla="*/ 113 w 343"/>
              <a:gd name="T27" fmla="*/ 471 h 727"/>
              <a:gd name="T28" fmla="*/ 123 w 343"/>
              <a:gd name="T29" fmla="*/ 537 h 727"/>
              <a:gd name="T30" fmla="*/ 128 w 343"/>
              <a:gd name="T31" fmla="*/ 655 h 727"/>
              <a:gd name="T32" fmla="*/ 138 w 343"/>
              <a:gd name="T33" fmla="*/ 696 h 727"/>
              <a:gd name="T34" fmla="*/ 143 w 343"/>
              <a:gd name="T35" fmla="*/ 721 h 727"/>
              <a:gd name="T36" fmla="*/ 154 w 343"/>
              <a:gd name="T37" fmla="*/ 706 h 727"/>
              <a:gd name="T38" fmla="*/ 159 w 343"/>
              <a:gd name="T39" fmla="*/ 619 h 727"/>
              <a:gd name="T40" fmla="*/ 169 w 343"/>
              <a:gd name="T41" fmla="*/ 594 h 727"/>
              <a:gd name="T42" fmla="*/ 174 w 343"/>
              <a:gd name="T43" fmla="*/ 527 h 727"/>
              <a:gd name="T44" fmla="*/ 184 w 343"/>
              <a:gd name="T45" fmla="*/ 553 h 727"/>
              <a:gd name="T46" fmla="*/ 189 w 343"/>
              <a:gd name="T47" fmla="*/ 573 h 727"/>
              <a:gd name="T48" fmla="*/ 200 w 343"/>
              <a:gd name="T49" fmla="*/ 553 h 727"/>
              <a:gd name="T50" fmla="*/ 205 w 343"/>
              <a:gd name="T51" fmla="*/ 501 h 727"/>
              <a:gd name="T52" fmla="*/ 215 w 343"/>
              <a:gd name="T53" fmla="*/ 409 h 727"/>
              <a:gd name="T54" fmla="*/ 220 w 343"/>
              <a:gd name="T55" fmla="*/ 302 h 727"/>
              <a:gd name="T56" fmla="*/ 230 w 343"/>
              <a:gd name="T57" fmla="*/ 266 h 727"/>
              <a:gd name="T58" fmla="*/ 241 w 343"/>
              <a:gd name="T59" fmla="*/ 235 h 727"/>
              <a:gd name="T60" fmla="*/ 246 w 343"/>
              <a:gd name="T61" fmla="*/ 199 h 727"/>
              <a:gd name="T62" fmla="*/ 256 w 343"/>
              <a:gd name="T63" fmla="*/ 153 h 727"/>
              <a:gd name="T64" fmla="*/ 261 w 343"/>
              <a:gd name="T65" fmla="*/ 107 h 727"/>
              <a:gd name="T66" fmla="*/ 271 w 343"/>
              <a:gd name="T67" fmla="*/ 51 h 727"/>
              <a:gd name="T68" fmla="*/ 276 w 343"/>
              <a:gd name="T69" fmla="*/ 0 h 727"/>
              <a:gd name="T70" fmla="*/ 287 w 343"/>
              <a:gd name="T71" fmla="*/ 31 h 727"/>
              <a:gd name="T72" fmla="*/ 292 w 343"/>
              <a:gd name="T73" fmla="*/ 25 h 727"/>
              <a:gd name="T74" fmla="*/ 302 w 343"/>
              <a:gd name="T75" fmla="*/ 133 h 727"/>
              <a:gd name="T76" fmla="*/ 312 w 343"/>
              <a:gd name="T77" fmla="*/ 179 h 727"/>
              <a:gd name="T78" fmla="*/ 317 w 343"/>
              <a:gd name="T79" fmla="*/ 164 h 727"/>
              <a:gd name="T80" fmla="*/ 328 w 343"/>
              <a:gd name="T81" fmla="*/ 205 h 727"/>
              <a:gd name="T82" fmla="*/ 338 w 343"/>
              <a:gd name="T83" fmla="*/ 251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3" h="727">
                <a:moveTo>
                  <a:pt x="0" y="476"/>
                </a:moveTo>
                <a:lnTo>
                  <a:pt x="0" y="522"/>
                </a:lnTo>
                <a:lnTo>
                  <a:pt x="5" y="547"/>
                </a:lnTo>
                <a:lnTo>
                  <a:pt x="5" y="568"/>
                </a:lnTo>
                <a:lnTo>
                  <a:pt x="10" y="583"/>
                </a:lnTo>
                <a:lnTo>
                  <a:pt x="10" y="599"/>
                </a:lnTo>
                <a:lnTo>
                  <a:pt x="21" y="609"/>
                </a:lnTo>
                <a:lnTo>
                  <a:pt x="15" y="609"/>
                </a:lnTo>
                <a:lnTo>
                  <a:pt x="21" y="604"/>
                </a:lnTo>
                <a:lnTo>
                  <a:pt x="26" y="594"/>
                </a:lnTo>
                <a:lnTo>
                  <a:pt x="26" y="573"/>
                </a:lnTo>
                <a:lnTo>
                  <a:pt x="31" y="547"/>
                </a:lnTo>
                <a:lnTo>
                  <a:pt x="31" y="491"/>
                </a:lnTo>
                <a:lnTo>
                  <a:pt x="36" y="466"/>
                </a:lnTo>
                <a:lnTo>
                  <a:pt x="36" y="420"/>
                </a:lnTo>
                <a:lnTo>
                  <a:pt x="41" y="409"/>
                </a:lnTo>
                <a:lnTo>
                  <a:pt x="41" y="379"/>
                </a:lnTo>
                <a:lnTo>
                  <a:pt x="51" y="363"/>
                </a:lnTo>
                <a:lnTo>
                  <a:pt x="51" y="358"/>
                </a:lnTo>
                <a:lnTo>
                  <a:pt x="56" y="353"/>
                </a:lnTo>
                <a:lnTo>
                  <a:pt x="56" y="338"/>
                </a:lnTo>
                <a:lnTo>
                  <a:pt x="62" y="333"/>
                </a:lnTo>
                <a:lnTo>
                  <a:pt x="62" y="312"/>
                </a:lnTo>
                <a:lnTo>
                  <a:pt x="67" y="307"/>
                </a:lnTo>
                <a:lnTo>
                  <a:pt x="67" y="312"/>
                </a:lnTo>
                <a:lnTo>
                  <a:pt x="72" y="317"/>
                </a:lnTo>
                <a:lnTo>
                  <a:pt x="72" y="327"/>
                </a:lnTo>
                <a:lnTo>
                  <a:pt x="77" y="333"/>
                </a:lnTo>
                <a:lnTo>
                  <a:pt x="77" y="353"/>
                </a:lnTo>
                <a:lnTo>
                  <a:pt x="82" y="363"/>
                </a:lnTo>
                <a:lnTo>
                  <a:pt x="82" y="389"/>
                </a:lnTo>
                <a:lnTo>
                  <a:pt x="87" y="404"/>
                </a:lnTo>
                <a:lnTo>
                  <a:pt x="87" y="414"/>
                </a:lnTo>
                <a:lnTo>
                  <a:pt x="92" y="425"/>
                </a:lnTo>
                <a:lnTo>
                  <a:pt x="92" y="440"/>
                </a:lnTo>
                <a:lnTo>
                  <a:pt x="97" y="445"/>
                </a:lnTo>
                <a:lnTo>
                  <a:pt x="97" y="440"/>
                </a:lnTo>
                <a:lnTo>
                  <a:pt x="102" y="435"/>
                </a:lnTo>
                <a:lnTo>
                  <a:pt x="108" y="445"/>
                </a:lnTo>
                <a:lnTo>
                  <a:pt x="108" y="455"/>
                </a:lnTo>
                <a:lnTo>
                  <a:pt x="113" y="460"/>
                </a:lnTo>
                <a:lnTo>
                  <a:pt x="113" y="471"/>
                </a:lnTo>
                <a:lnTo>
                  <a:pt x="118" y="476"/>
                </a:lnTo>
                <a:lnTo>
                  <a:pt x="118" y="512"/>
                </a:lnTo>
                <a:lnTo>
                  <a:pt x="123" y="537"/>
                </a:lnTo>
                <a:lnTo>
                  <a:pt x="123" y="604"/>
                </a:lnTo>
                <a:lnTo>
                  <a:pt x="128" y="634"/>
                </a:lnTo>
                <a:lnTo>
                  <a:pt x="128" y="655"/>
                </a:lnTo>
                <a:lnTo>
                  <a:pt x="133" y="670"/>
                </a:lnTo>
                <a:lnTo>
                  <a:pt x="133" y="686"/>
                </a:lnTo>
                <a:lnTo>
                  <a:pt x="138" y="696"/>
                </a:lnTo>
                <a:lnTo>
                  <a:pt x="138" y="711"/>
                </a:lnTo>
                <a:lnTo>
                  <a:pt x="143" y="716"/>
                </a:lnTo>
                <a:lnTo>
                  <a:pt x="143" y="721"/>
                </a:lnTo>
                <a:lnTo>
                  <a:pt x="149" y="727"/>
                </a:lnTo>
                <a:lnTo>
                  <a:pt x="149" y="721"/>
                </a:lnTo>
                <a:lnTo>
                  <a:pt x="154" y="706"/>
                </a:lnTo>
                <a:lnTo>
                  <a:pt x="154" y="670"/>
                </a:lnTo>
                <a:lnTo>
                  <a:pt x="159" y="650"/>
                </a:lnTo>
                <a:lnTo>
                  <a:pt x="159" y="619"/>
                </a:lnTo>
                <a:lnTo>
                  <a:pt x="164" y="609"/>
                </a:lnTo>
                <a:lnTo>
                  <a:pt x="164" y="599"/>
                </a:lnTo>
                <a:lnTo>
                  <a:pt x="169" y="594"/>
                </a:lnTo>
                <a:lnTo>
                  <a:pt x="169" y="573"/>
                </a:lnTo>
                <a:lnTo>
                  <a:pt x="174" y="558"/>
                </a:lnTo>
                <a:lnTo>
                  <a:pt x="174" y="527"/>
                </a:lnTo>
                <a:lnTo>
                  <a:pt x="179" y="522"/>
                </a:lnTo>
                <a:lnTo>
                  <a:pt x="179" y="537"/>
                </a:lnTo>
                <a:lnTo>
                  <a:pt x="184" y="553"/>
                </a:lnTo>
                <a:lnTo>
                  <a:pt x="184" y="568"/>
                </a:lnTo>
                <a:lnTo>
                  <a:pt x="189" y="578"/>
                </a:lnTo>
                <a:lnTo>
                  <a:pt x="189" y="573"/>
                </a:lnTo>
                <a:lnTo>
                  <a:pt x="195" y="568"/>
                </a:lnTo>
                <a:lnTo>
                  <a:pt x="195" y="563"/>
                </a:lnTo>
                <a:lnTo>
                  <a:pt x="200" y="553"/>
                </a:lnTo>
                <a:lnTo>
                  <a:pt x="200" y="532"/>
                </a:lnTo>
                <a:lnTo>
                  <a:pt x="205" y="517"/>
                </a:lnTo>
                <a:lnTo>
                  <a:pt x="205" y="501"/>
                </a:lnTo>
                <a:lnTo>
                  <a:pt x="210" y="481"/>
                </a:lnTo>
                <a:lnTo>
                  <a:pt x="210" y="430"/>
                </a:lnTo>
                <a:lnTo>
                  <a:pt x="215" y="409"/>
                </a:lnTo>
                <a:lnTo>
                  <a:pt x="215" y="368"/>
                </a:lnTo>
                <a:lnTo>
                  <a:pt x="220" y="343"/>
                </a:lnTo>
                <a:lnTo>
                  <a:pt x="220" y="302"/>
                </a:lnTo>
                <a:lnTo>
                  <a:pt x="225" y="286"/>
                </a:lnTo>
                <a:lnTo>
                  <a:pt x="225" y="276"/>
                </a:lnTo>
                <a:lnTo>
                  <a:pt x="230" y="266"/>
                </a:lnTo>
                <a:lnTo>
                  <a:pt x="230" y="251"/>
                </a:lnTo>
                <a:lnTo>
                  <a:pt x="236" y="246"/>
                </a:lnTo>
                <a:lnTo>
                  <a:pt x="241" y="235"/>
                </a:lnTo>
                <a:lnTo>
                  <a:pt x="241" y="225"/>
                </a:lnTo>
                <a:lnTo>
                  <a:pt x="246" y="215"/>
                </a:lnTo>
                <a:lnTo>
                  <a:pt x="246" y="199"/>
                </a:lnTo>
                <a:lnTo>
                  <a:pt x="251" y="179"/>
                </a:lnTo>
                <a:lnTo>
                  <a:pt x="251" y="158"/>
                </a:lnTo>
                <a:lnTo>
                  <a:pt x="256" y="153"/>
                </a:lnTo>
                <a:lnTo>
                  <a:pt x="256" y="138"/>
                </a:lnTo>
                <a:lnTo>
                  <a:pt x="261" y="128"/>
                </a:lnTo>
                <a:lnTo>
                  <a:pt x="261" y="107"/>
                </a:lnTo>
                <a:lnTo>
                  <a:pt x="266" y="92"/>
                </a:lnTo>
                <a:lnTo>
                  <a:pt x="266" y="71"/>
                </a:lnTo>
                <a:lnTo>
                  <a:pt x="271" y="51"/>
                </a:lnTo>
                <a:lnTo>
                  <a:pt x="271" y="15"/>
                </a:lnTo>
                <a:lnTo>
                  <a:pt x="276" y="5"/>
                </a:lnTo>
                <a:lnTo>
                  <a:pt x="276" y="0"/>
                </a:lnTo>
                <a:lnTo>
                  <a:pt x="282" y="5"/>
                </a:lnTo>
                <a:lnTo>
                  <a:pt x="282" y="25"/>
                </a:lnTo>
                <a:lnTo>
                  <a:pt x="287" y="31"/>
                </a:lnTo>
                <a:lnTo>
                  <a:pt x="287" y="25"/>
                </a:lnTo>
                <a:lnTo>
                  <a:pt x="292" y="20"/>
                </a:lnTo>
                <a:lnTo>
                  <a:pt x="292" y="25"/>
                </a:lnTo>
                <a:lnTo>
                  <a:pt x="297" y="41"/>
                </a:lnTo>
                <a:lnTo>
                  <a:pt x="297" y="97"/>
                </a:lnTo>
                <a:lnTo>
                  <a:pt x="302" y="133"/>
                </a:lnTo>
                <a:lnTo>
                  <a:pt x="302" y="184"/>
                </a:lnTo>
                <a:lnTo>
                  <a:pt x="307" y="189"/>
                </a:lnTo>
                <a:lnTo>
                  <a:pt x="312" y="179"/>
                </a:lnTo>
                <a:lnTo>
                  <a:pt x="312" y="164"/>
                </a:lnTo>
                <a:lnTo>
                  <a:pt x="317" y="158"/>
                </a:lnTo>
                <a:lnTo>
                  <a:pt x="317" y="164"/>
                </a:lnTo>
                <a:lnTo>
                  <a:pt x="323" y="179"/>
                </a:lnTo>
                <a:lnTo>
                  <a:pt x="323" y="199"/>
                </a:lnTo>
                <a:lnTo>
                  <a:pt x="328" y="205"/>
                </a:lnTo>
                <a:lnTo>
                  <a:pt x="333" y="199"/>
                </a:lnTo>
                <a:lnTo>
                  <a:pt x="338" y="205"/>
                </a:lnTo>
                <a:lnTo>
                  <a:pt x="338" y="251"/>
                </a:lnTo>
                <a:lnTo>
                  <a:pt x="343" y="302"/>
                </a:lnTo>
                <a:lnTo>
                  <a:pt x="343" y="384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sp>
        <p:nvSpPr>
          <p:cNvPr id="2356" name="Freeform 331"/>
          <p:cNvSpPr>
            <a:spLocks/>
          </p:cNvSpPr>
          <p:nvPr/>
        </p:nvSpPr>
        <p:spPr bwMode="auto">
          <a:xfrm>
            <a:off x="7808913" y="4565650"/>
            <a:ext cx="528637" cy="1000125"/>
          </a:xfrm>
          <a:custGeom>
            <a:avLst/>
            <a:gdLst>
              <a:gd name="T0" fmla="*/ 5 w 333"/>
              <a:gd name="T1" fmla="*/ 308 h 630"/>
              <a:gd name="T2" fmla="*/ 15 w 333"/>
              <a:gd name="T3" fmla="*/ 410 h 630"/>
              <a:gd name="T4" fmla="*/ 21 w 333"/>
              <a:gd name="T5" fmla="*/ 410 h 630"/>
              <a:gd name="T6" fmla="*/ 31 w 333"/>
              <a:gd name="T7" fmla="*/ 395 h 630"/>
              <a:gd name="T8" fmla="*/ 41 w 333"/>
              <a:gd name="T9" fmla="*/ 343 h 630"/>
              <a:gd name="T10" fmla="*/ 46 w 333"/>
              <a:gd name="T11" fmla="*/ 338 h 630"/>
              <a:gd name="T12" fmla="*/ 56 w 333"/>
              <a:gd name="T13" fmla="*/ 420 h 630"/>
              <a:gd name="T14" fmla="*/ 61 w 333"/>
              <a:gd name="T15" fmla="*/ 328 h 630"/>
              <a:gd name="T16" fmla="*/ 72 w 333"/>
              <a:gd name="T17" fmla="*/ 292 h 630"/>
              <a:gd name="T18" fmla="*/ 77 w 333"/>
              <a:gd name="T19" fmla="*/ 144 h 630"/>
              <a:gd name="T20" fmla="*/ 87 w 333"/>
              <a:gd name="T21" fmla="*/ 11 h 630"/>
              <a:gd name="T22" fmla="*/ 97 w 333"/>
              <a:gd name="T23" fmla="*/ 47 h 630"/>
              <a:gd name="T24" fmla="*/ 102 w 333"/>
              <a:gd name="T25" fmla="*/ 52 h 630"/>
              <a:gd name="T26" fmla="*/ 113 w 333"/>
              <a:gd name="T27" fmla="*/ 108 h 630"/>
              <a:gd name="T28" fmla="*/ 118 w 333"/>
              <a:gd name="T29" fmla="*/ 297 h 630"/>
              <a:gd name="T30" fmla="*/ 128 w 333"/>
              <a:gd name="T31" fmla="*/ 359 h 630"/>
              <a:gd name="T32" fmla="*/ 133 w 333"/>
              <a:gd name="T33" fmla="*/ 313 h 630"/>
              <a:gd name="T34" fmla="*/ 148 w 333"/>
              <a:gd name="T35" fmla="*/ 272 h 630"/>
              <a:gd name="T36" fmla="*/ 154 w 333"/>
              <a:gd name="T37" fmla="*/ 292 h 630"/>
              <a:gd name="T38" fmla="*/ 159 w 333"/>
              <a:gd name="T39" fmla="*/ 436 h 630"/>
              <a:gd name="T40" fmla="*/ 169 w 333"/>
              <a:gd name="T41" fmla="*/ 569 h 630"/>
              <a:gd name="T42" fmla="*/ 174 w 333"/>
              <a:gd name="T43" fmla="*/ 620 h 630"/>
              <a:gd name="T44" fmla="*/ 184 w 333"/>
              <a:gd name="T45" fmla="*/ 553 h 630"/>
              <a:gd name="T46" fmla="*/ 189 w 333"/>
              <a:gd name="T47" fmla="*/ 502 h 630"/>
              <a:gd name="T48" fmla="*/ 200 w 333"/>
              <a:gd name="T49" fmla="*/ 482 h 630"/>
              <a:gd name="T50" fmla="*/ 205 w 333"/>
              <a:gd name="T51" fmla="*/ 487 h 630"/>
              <a:gd name="T52" fmla="*/ 215 w 333"/>
              <a:gd name="T53" fmla="*/ 466 h 630"/>
              <a:gd name="T54" fmla="*/ 225 w 333"/>
              <a:gd name="T55" fmla="*/ 425 h 630"/>
              <a:gd name="T56" fmla="*/ 230 w 333"/>
              <a:gd name="T57" fmla="*/ 308 h 630"/>
              <a:gd name="T58" fmla="*/ 241 w 333"/>
              <a:gd name="T59" fmla="*/ 180 h 630"/>
              <a:gd name="T60" fmla="*/ 246 w 333"/>
              <a:gd name="T61" fmla="*/ 67 h 630"/>
              <a:gd name="T62" fmla="*/ 256 w 333"/>
              <a:gd name="T63" fmla="*/ 11 h 630"/>
              <a:gd name="T64" fmla="*/ 261 w 333"/>
              <a:gd name="T65" fmla="*/ 277 h 630"/>
              <a:gd name="T66" fmla="*/ 271 w 333"/>
              <a:gd name="T67" fmla="*/ 410 h 630"/>
              <a:gd name="T68" fmla="*/ 276 w 333"/>
              <a:gd name="T69" fmla="*/ 379 h 630"/>
              <a:gd name="T70" fmla="*/ 287 w 333"/>
              <a:gd name="T71" fmla="*/ 236 h 630"/>
              <a:gd name="T72" fmla="*/ 292 w 333"/>
              <a:gd name="T73" fmla="*/ 52 h 630"/>
              <a:gd name="T74" fmla="*/ 302 w 333"/>
              <a:gd name="T75" fmla="*/ 185 h 630"/>
              <a:gd name="T76" fmla="*/ 307 w 333"/>
              <a:gd name="T77" fmla="*/ 389 h 630"/>
              <a:gd name="T78" fmla="*/ 317 w 333"/>
              <a:gd name="T79" fmla="*/ 517 h 630"/>
              <a:gd name="T80" fmla="*/ 322 w 333"/>
              <a:gd name="T81" fmla="*/ 333 h 630"/>
              <a:gd name="T82" fmla="*/ 333 w 333"/>
              <a:gd name="T83" fmla="*/ 169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3" h="630">
                <a:moveTo>
                  <a:pt x="0" y="226"/>
                </a:moveTo>
                <a:lnTo>
                  <a:pt x="5" y="267"/>
                </a:lnTo>
                <a:lnTo>
                  <a:pt x="5" y="308"/>
                </a:lnTo>
                <a:lnTo>
                  <a:pt x="10" y="343"/>
                </a:lnTo>
                <a:lnTo>
                  <a:pt x="10" y="395"/>
                </a:lnTo>
                <a:lnTo>
                  <a:pt x="15" y="410"/>
                </a:lnTo>
                <a:lnTo>
                  <a:pt x="15" y="425"/>
                </a:lnTo>
                <a:lnTo>
                  <a:pt x="21" y="420"/>
                </a:lnTo>
                <a:lnTo>
                  <a:pt x="21" y="410"/>
                </a:lnTo>
                <a:lnTo>
                  <a:pt x="26" y="415"/>
                </a:lnTo>
                <a:lnTo>
                  <a:pt x="31" y="410"/>
                </a:lnTo>
                <a:lnTo>
                  <a:pt x="31" y="395"/>
                </a:lnTo>
                <a:lnTo>
                  <a:pt x="36" y="384"/>
                </a:lnTo>
                <a:lnTo>
                  <a:pt x="36" y="359"/>
                </a:lnTo>
                <a:lnTo>
                  <a:pt x="41" y="343"/>
                </a:lnTo>
                <a:lnTo>
                  <a:pt x="41" y="318"/>
                </a:lnTo>
                <a:lnTo>
                  <a:pt x="46" y="323"/>
                </a:lnTo>
                <a:lnTo>
                  <a:pt x="46" y="338"/>
                </a:lnTo>
                <a:lnTo>
                  <a:pt x="51" y="364"/>
                </a:lnTo>
                <a:lnTo>
                  <a:pt x="51" y="405"/>
                </a:lnTo>
                <a:lnTo>
                  <a:pt x="56" y="420"/>
                </a:lnTo>
                <a:lnTo>
                  <a:pt x="56" y="405"/>
                </a:lnTo>
                <a:lnTo>
                  <a:pt x="61" y="384"/>
                </a:lnTo>
                <a:lnTo>
                  <a:pt x="61" y="328"/>
                </a:lnTo>
                <a:lnTo>
                  <a:pt x="67" y="313"/>
                </a:lnTo>
                <a:lnTo>
                  <a:pt x="67" y="297"/>
                </a:lnTo>
                <a:lnTo>
                  <a:pt x="72" y="292"/>
                </a:lnTo>
                <a:lnTo>
                  <a:pt x="72" y="251"/>
                </a:lnTo>
                <a:lnTo>
                  <a:pt x="77" y="221"/>
                </a:lnTo>
                <a:lnTo>
                  <a:pt x="77" y="144"/>
                </a:lnTo>
                <a:lnTo>
                  <a:pt x="82" y="98"/>
                </a:lnTo>
                <a:lnTo>
                  <a:pt x="82" y="21"/>
                </a:lnTo>
                <a:lnTo>
                  <a:pt x="87" y="11"/>
                </a:lnTo>
                <a:lnTo>
                  <a:pt x="92" y="21"/>
                </a:lnTo>
                <a:lnTo>
                  <a:pt x="92" y="36"/>
                </a:lnTo>
                <a:lnTo>
                  <a:pt x="97" y="47"/>
                </a:lnTo>
                <a:lnTo>
                  <a:pt x="97" y="62"/>
                </a:lnTo>
                <a:lnTo>
                  <a:pt x="102" y="57"/>
                </a:lnTo>
                <a:lnTo>
                  <a:pt x="102" y="52"/>
                </a:lnTo>
                <a:lnTo>
                  <a:pt x="108" y="62"/>
                </a:lnTo>
                <a:lnTo>
                  <a:pt x="108" y="77"/>
                </a:lnTo>
                <a:lnTo>
                  <a:pt x="113" y="108"/>
                </a:lnTo>
                <a:lnTo>
                  <a:pt x="113" y="169"/>
                </a:lnTo>
                <a:lnTo>
                  <a:pt x="118" y="210"/>
                </a:lnTo>
                <a:lnTo>
                  <a:pt x="118" y="297"/>
                </a:lnTo>
                <a:lnTo>
                  <a:pt x="123" y="333"/>
                </a:lnTo>
                <a:lnTo>
                  <a:pt x="123" y="354"/>
                </a:lnTo>
                <a:lnTo>
                  <a:pt x="128" y="359"/>
                </a:lnTo>
                <a:lnTo>
                  <a:pt x="128" y="354"/>
                </a:lnTo>
                <a:lnTo>
                  <a:pt x="133" y="343"/>
                </a:lnTo>
                <a:lnTo>
                  <a:pt x="133" y="313"/>
                </a:lnTo>
                <a:lnTo>
                  <a:pt x="138" y="297"/>
                </a:lnTo>
                <a:lnTo>
                  <a:pt x="138" y="282"/>
                </a:lnTo>
                <a:lnTo>
                  <a:pt x="148" y="272"/>
                </a:lnTo>
                <a:lnTo>
                  <a:pt x="143" y="272"/>
                </a:lnTo>
                <a:lnTo>
                  <a:pt x="148" y="282"/>
                </a:lnTo>
                <a:lnTo>
                  <a:pt x="154" y="292"/>
                </a:lnTo>
                <a:lnTo>
                  <a:pt x="154" y="323"/>
                </a:lnTo>
                <a:lnTo>
                  <a:pt x="159" y="349"/>
                </a:lnTo>
                <a:lnTo>
                  <a:pt x="159" y="436"/>
                </a:lnTo>
                <a:lnTo>
                  <a:pt x="164" y="487"/>
                </a:lnTo>
                <a:lnTo>
                  <a:pt x="164" y="533"/>
                </a:lnTo>
                <a:lnTo>
                  <a:pt x="169" y="569"/>
                </a:lnTo>
                <a:lnTo>
                  <a:pt x="169" y="620"/>
                </a:lnTo>
                <a:lnTo>
                  <a:pt x="174" y="630"/>
                </a:lnTo>
                <a:lnTo>
                  <a:pt x="174" y="620"/>
                </a:lnTo>
                <a:lnTo>
                  <a:pt x="179" y="604"/>
                </a:lnTo>
                <a:lnTo>
                  <a:pt x="179" y="569"/>
                </a:lnTo>
                <a:lnTo>
                  <a:pt x="184" y="553"/>
                </a:lnTo>
                <a:lnTo>
                  <a:pt x="184" y="528"/>
                </a:lnTo>
                <a:lnTo>
                  <a:pt x="189" y="512"/>
                </a:lnTo>
                <a:lnTo>
                  <a:pt x="189" y="502"/>
                </a:lnTo>
                <a:lnTo>
                  <a:pt x="195" y="502"/>
                </a:lnTo>
                <a:lnTo>
                  <a:pt x="195" y="476"/>
                </a:lnTo>
                <a:lnTo>
                  <a:pt x="200" y="482"/>
                </a:lnTo>
                <a:lnTo>
                  <a:pt x="200" y="487"/>
                </a:lnTo>
                <a:lnTo>
                  <a:pt x="210" y="487"/>
                </a:lnTo>
                <a:lnTo>
                  <a:pt x="205" y="487"/>
                </a:lnTo>
                <a:lnTo>
                  <a:pt x="210" y="502"/>
                </a:lnTo>
                <a:lnTo>
                  <a:pt x="215" y="497"/>
                </a:lnTo>
                <a:lnTo>
                  <a:pt x="215" y="466"/>
                </a:lnTo>
                <a:lnTo>
                  <a:pt x="220" y="456"/>
                </a:lnTo>
                <a:lnTo>
                  <a:pt x="220" y="441"/>
                </a:lnTo>
                <a:lnTo>
                  <a:pt x="225" y="425"/>
                </a:lnTo>
                <a:lnTo>
                  <a:pt x="225" y="405"/>
                </a:lnTo>
                <a:lnTo>
                  <a:pt x="230" y="374"/>
                </a:lnTo>
                <a:lnTo>
                  <a:pt x="230" y="308"/>
                </a:lnTo>
                <a:lnTo>
                  <a:pt x="235" y="267"/>
                </a:lnTo>
                <a:lnTo>
                  <a:pt x="235" y="200"/>
                </a:lnTo>
                <a:lnTo>
                  <a:pt x="241" y="180"/>
                </a:lnTo>
                <a:lnTo>
                  <a:pt x="241" y="139"/>
                </a:lnTo>
                <a:lnTo>
                  <a:pt x="246" y="108"/>
                </a:lnTo>
                <a:lnTo>
                  <a:pt x="246" y="67"/>
                </a:lnTo>
                <a:lnTo>
                  <a:pt x="251" y="36"/>
                </a:lnTo>
                <a:lnTo>
                  <a:pt x="251" y="0"/>
                </a:lnTo>
                <a:lnTo>
                  <a:pt x="256" y="11"/>
                </a:lnTo>
                <a:lnTo>
                  <a:pt x="256" y="72"/>
                </a:lnTo>
                <a:lnTo>
                  <a:pt x="261" y="128"/>
                </a:lnTo>
                <a:lnTo>
                  <a:pt x="261" y="277"/>
                </a:lnTo>
                <a:lnTo>
                  <a:pt x="266" y="333"/>
                </a:lnTo>
                <a:lnTo>
                  <a:pt x="266" y="379"/>
                </a:lnTo>
                <a:lnTo>
                  <a:pt x="271" y="410"/>
                </a:lnTo>
                <a:lnTo>
                  <a:pt x="271" y="441"/>
                </a:lnTo>
                <a:lnTo>
                  <a:pt x="276" y="436"/>
                </a:lnTo>
                <a:lnTo>
                  <a:pt x="276" y="379"/>
                </a:lnTo>
                <a:lnTo>
                  <a:pt x="282" y="354"/>
                </a:lnTo>
                <a:lnTo>
                  <a:pt x="282" y="297"/>
                </a:lnTo>
                <a:lnTo>
                  <a:pt x="287" y="236"/>
                </a:lnTo>
                <a:lnTo>
                  <a:pt x="287" y="164"/>
                </a:lnTo>
                <a:lnTo>
                  <a:pt x="292" y="98"/>
                </a:lnTo>
                <a:lnTo>
                  <a:pt x="292" y="52"/>
                </a:lnTo>
                <a:lnTo>
                  <a:pt x="297" y="52"/>
                </a:lnTo>
                <a:lnTo>
                  <a:pt x="297" y="123"/>
                </a:lnTo>
                <a:lnTo>
                  <a:pt x="302" y="185"/>
                </a:lnTo>
                <a:lnTo>
                  <a:pt x="302" y="292"/>
                </a:lnTo>
                <a:lnTo>
                  <a:pt x="307" y="343"/>
                </a:lnTo>
                <a:lnTo>
                  <a:pt x="307" y="389"/>
                </a:lnTo>
                <a:lnTo>
                  <a:pt x="312" y="436"/>
                </a:lnTo>
                <a:lnTo>
                  <a:pt x="312" y="512"/>
                </a:lnTo>
                <a:lnTo>
                  <a:pt x="317" y="517"/>
                </a:lnTo>
                <a:lnTo>
                  <a:pt x="317" y="461"/>
                </a:lnTo>
                <a:lnTo>
                  <a:pt x="322" y="415"/>
                </a:lnTo>
                <a:lnTo>
                  <a:pt x="322" y="333"/>
                </a:lnTo>
                <a:lnTo>
                  <a:pt x="328" y="277"/>
                </a:lnTo>
                <a:lnTo>
                  <a:pt x="328" y="221"/>
                </a:lnTo>
                <a:lnTo>
                  <a:pt x="333" y="169"/>
                </a:lnTo>
                <a:lnTo>
                  <a:pt x="333" y="149"/>
                </a:lnTo>
                <a:lnTo>
                  <a:pt x="333" y="159"/>
                </a:lnTo>
              </a:path>
            </a:pathLst>
          </a:custGeom>
          <a:noFill/>
          <a:ln w="0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 sz="2800"/>
          </a:p>
        </p:txBody>
      </p:sp>
      <p:grpSp>
        <p:nvGrpSpPr>
          <p:cNvPr id="2366" name="グループ化 2365"/>
          <p:cNvGrpSpPr/>
          <p:nvPr/>
        </p:nvGrpSpPr>
        <p:grpSpPr>
          <a:xfrm>
            <a:off x="5453063" y="3663950"/>
            <a:ext cx="2997199" cy="2357438"/>
            <a:chOff x="5453063" y="3663950"/>
            <a:chExt cx="2997199" cy="2357438"/>
          </a:xfrm>
        </p:grpSpPr>
        <p:grpSp>
          <p:nvGrpSpPr>
            <p:cNvPr id="2365" name="グループ化 2364"/>
            <p:cNvGrpSpPr/>
            <p:nvPr/>
          </p:nvGrpSpPr>
          <p:grpSpPr>
            <a:xfrm>
              <a:off x="5453063" y="3663950"/>
              <a:ext cx="2997199" cy="2357438"/>
              <a:chOff x="5453063" y="3663950"/>
              <a:chExt cx="2997199" cy="2357438"/>
            </a:xfrm>
          </p:grpSpPr>
          <p:sp>
            <p:nvSpPr>
              <p:cNvPr id="2357" name="Freeform 332"/>
              <p:cNvSpPr>
                <a:spLocks/>
              </p:cNvSpPr>
              <p:nvPr/>
            </p:nvSpPr>
            <p:spPr bwMode="auto">
              <a:xfrm>
                <a:off x="8337550" y="3762375"/>
                <a:ext cx="112712" cy="2259013"/>
              </a:xfrm>
              <a:custGeom>
                <a:avLst/>
                <a:gdLst>
                  <a:gd name="T0" fmla="*/ 0 w 71"/>
                  <a:gd name="T1" fmla="*/ 665 h 1423"/>
                  <a:gd name="T2" fmla="*/ 5 w 71"/>
                  <a:gd name="T3" fmla="*/ 691 h 1423"/>
                  <a:gd name="T4" fmla="*/ 5 w 71"/>
                  <a:gd name="T5" fmla="*/ 711 h 1423"/>
                  <a:gd name="T6" fmla="*/ 5 w 71"/>
                  <a:gd name="T7" fmla="*/ 691 h 1423"/>
                  <a:gd name="T8" fmla="*/ 10 w 71"/>
                  <a:gd name="T9" fmla="*/ 650 h 1423"/>
                  <a:gd name="T10" fmla="*/ 10 w 71"/>
                  <a:gd name="T11" fmla="*/ 501 h 1423"/>
                  <a:gd name="T12" fmla="*/ 15 w 71"/>
                  <a:gd name="T13" fmla="*/ 435 h 1423"/>
                  <a:gd name="T14" fmla="*/ 15 w 71"/>
                  <a:gd name="T15" fmla="*/ 389 h 1423"/>
                  <a:gd name="T16" fmla="*/ 20 w 71"/>
                  <a:gd name="T17" fmla="*/ 358 h 1423"/>
                  <a:gd name="T18" fmla="*/ 20 w 71"/>
                  <a:gd name="T19" fmla="*/ 343 h 1423"/>
                  <a:gd name="T20" fmla="*/ 25 w 71"/>
                  <a:gd name="T21" fmla="*/ 327 h 1423"/>
                  <a:gd name="T22" fmla="*/ 25 w 71"/>
                  <a:gd name="T23" fmla="*/ 205 h 1423"/>
                  <a:gd name="T24" fmla="*/ 30 w 71"/>
                  <a:gd name="T25" fmla="*/ 107 h 1423"/>
                  <a:gd name="T26" fmla="*/ 30 w 71"/>
                  <a:gd name="T27" fmla="*/ 10 h 1423"/>
                  <a:gd name="T28" fmla="*/ 36 w 71"/>
                  <a:gd name="T29" fmla="*/ 0 h 1423"/>
                  <a:gd name="T30" fmla="*/ 36 w 71"/>
                  <a:gd name="T31" fmla="*/ 15 h 1423"/>
                  <a:gd name="T32" fmla="*/ 41 w 71"/>
                  <a:gd name="T33" fmla="*/ 51 h 1423"/>
                  <a:gd name="T34" fmla="*/ 41 w 71"/>
                  <a:gd name="T35" fmla="*/ 164 h 1423"/>
                  <a:gd name="T36" fmla="*/ 46 w 71"/>
                  <a:gd name="T37" fmla="*/ 225 h 1423"/>
                  <a:gd name="T38" fmla="*/ 46 w 71"/>
                  <a:gd name="T39" fmla="*/ 327 h 1423"/>
                  <a:gd name="T40" fmla="*/ 51 w 71"/>
                  <a:gd name="T41" fmla="*/ 394 h 1423"/>
                  <a:gd name="T42" fmla="*/ 51 w 71"/>
                  <a:gd name="T43" fmla="*/ 645 h 1423"/>
                  <a:gd name="T44" fmla="*/ 56 w 71"/>
                  <a:gd name="T45" fmla="*/ 696 h 1423"/>
                  <a:gd name="T46" fmla="*/ 56 w 71"/>
                  <a:gd name="T47" fmla="*/ 762 h 1423"/>
                  <a:gd name="T48" fmla="*/ 61 w 71"/>
                  <a:gd name="T49" fmla="*/ 865 h 1423"/>
                  <a:gd name="T50" fmla="*/ 61 w 71"/>
                  <a:gd name="T51" fmla="*/ 1310 h 1423"/>
                  <a:gd name="T52" fmla="*/ 66 w 71"/>
                  <a:gd name="T53" fmla="*/ 1423 h 1423"/>
                  <a:gd name="T54" fmla="*/ 66 w 71"/>
                  <a:gd name="T55" fmla="*/ 1223 h 1423"/>
                  <a:gd name="T56" fmla="*/ 71 w 71"/>
                  <a:gd name="T57" fmla="*/ 757 h 1423"/>
                  <a:gd name="T58" fmla="*/ 71 w 71"/>
                  <a:gd name="T59" fmla="*/ 220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1423">
                    <a:moveTo>
                      <a:pt x="0" y="665"/>
                    </a:moveTo>
                    <a:lnTo>
                      <a:pt x="5" y="691"/>
                    </a:lnTo>
                    <a:lnTo>
                      <a:pt x="5" y="711"/>
                    </a:lnTo>
                    <a:lnTo>
                      <a:pt x="5" y="691"/>
                    </a:lnTo>
                    <a:lnTo>
                      <a:pt x="10" y="650"/>
                    </a:lnTo>
                    <a:lnTo>
                      <a:pt x="10" y="501"/>
                    </a:lnTo>
                    <a:lnTo>
                      <a:pt x="15" y="435"/>
                    </a:lnTo>
                    <a:lnTo>
                      <a:pt x="15" y="389"/>
                    </a:lnTo>
                    <a:lnTo>
                      <a:pt x="20" y="358"/>
                    </a:lnTo>
                    <a:lnTo>
                      <a:pt x="20" y="343"/>
                    </a:lnTo>
                    <a:lnTo>
                      <a:pt x="25" y="327"/>
                    </a:lnTo>
                    <a:lnTo>
                      <a:pt x="25" y="205"/>
                    </a:lnTo>
                    <a:lnTo>
                      <a:pt x="30" y="107"/>
                    </a:lnTo>
                    <a:lnTo>
                      <a:pt x="30" y="10"/>
                    </a:lnTo>
                    <a:lnTo>
                      <a:pt x="36" y="0"/>
                    </a:lnTo>
                    <a:lnTo>
                      <a:pt x="36" y="15"/>
                    </a:lnTo>
                    <a:lnTo>
                      <a:pt x="41" y="51"/>
                    </a:lnTo>
                    <a:lnTo>
                      <a:pt x="41" y="164"/>
                    </a:lnTo>
                    <a:lnTo>
                      <a:pt x="46" y="225"/>
                    </a:lnTo>
                    <a:lnTo>
                      <a:pt x="46" y="327"/>
                    </a:lnTo>
                    <a:lnTo>
                      <a:pt x="51" y="394"/>
                    </a:lnTo>
                    <a:lnTo>
                      <a:pt x="51" y="645"/>
                    </a:lnTo>
                    <a:lnTo>
                      <a:pt x="56" y="696"/>
                    </a:lnTo>
                    <a:lnTo>
                      <a:pt x="56" y="762"/>
                    </a:lnTo>
                    <a:lnTo>
                      <a:pt x="61" y="865"/>
                    </a:lnTo>
                    <a:lnTo>
                      <a:pt x="61" y="1310"/>
                    </a:lnTo>
                    <a:lnTo>
                      <a:pt x="66" y="1423"/>
                    </a:lnTo>
                    <a:lnTo>
                      <a:pt x="66" y="1223"/>
                    </a:lnTo>
                    <a:lnTo>
                      <a:pt x="71" y="757"/>
                    </a:lnTo>
                    <a:lnTo>
                      <a:pt x="71" y="220"/>
                    </a:lnTo>
                  </a:path>
                </a:pathLst>
              </a:custGeom>
              <a:noFill/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2800"/>
              </a:p>
            </p:txBody>
          </p:sp>
          <p:sp>
            <p:nvSpPr>
              <p:cNvPr id="2358" name="Freeform 333"/>
              <p:cNvSpPr>
                <a:spLocks/>
              </p:cNvSpPr>
              <p:nvPr/>
            </p:nvSpPr>
            <p:spPr bwMode="auto">
              <a:xfrm>
                <a:off x="5453063" y="3663950"/>
                <a:ext cx="534987" cy="1674813"/>
              </a:xfrm>
              <a:custGeom>
                <a:avLst/>
                <a:gdLst>
                  <a:gd name="T0" fmla="*/ 5 w 337"/>
                  <a:gd name="T1" fmla="*/ 21 h 1055"/>
                  <a:gd name="T2" fmla="*/ 10 w 337"/>
                  <a:gd name="T3" fmla="*/ 118 h 1055"/>
                  <a:gd name="T4" fmla="*/ 20 w 337"/>
                  <a:gd name="T5" fmla="*/ 205 h 1055"/>
                  <a:gd name="T6" fmla="*/ 25 w 337"/>
                  <a:gd name="T7" fmla="*/ 379 h 1055"/>
                  <a:gd name="T8" fmla="*/ 35 w 337"/>
                  <a:gd name="T9" fmla="*/ 528 h 1055"/>
                  <a:gd name="T10" fmla="*/ 41 w 337"/>
                  <a:gd name="T11" fmla="*/ 666 h 1055"/>
                  <a:gd name="T12" fmla="*/ 51 w 337"/>
                  <a:gd name="T13" fmla="*/ 794 h 1055"/>
                  <a:gd name="T14" fmla="*/ 56 w 337"/>
                  <a:gd name="T15" fmla="*/ 896 h 1055"/>
                  <a:gd name="T16" fmla="*/ 66 w 337"/>
                  <a:gd name="T17" fmla="*/ 973 h 1055"/>
                  <a:gd name="T18" fmla="*/ 71 w 337"/>
                  <a:gd name="T19" fmla="*/ 1034 h 1055"/>
                  <a:gd name="T20" fmla="*/ 87 w 337"/>
                  <a:gd name="T21" fmla="*/ 1055 h 1055"/>
                  <a:gd name="T22" fmla="*/ 92 w 337"/>
                  <a:gd name="T23" fmla="*/ 1050 h 1055"/>
                  <a:gd name="T24" fmla="*/ 97 w 337"/>
                  <a:gd name="T25" fmla="*/ 1034 h 1055"/>
                  <a:gd name="T26" fmla="*/ 107 w 337"/>
                  <a:gd name="T27" fmla="*/ 1014 h 1055"/>
                  <a:gd name="T28" fmla="*/ 112 w 337"/>
                  <a:gd name="T29" fmla="*/ 988 h 1055"/>
                  <a:gd name="T30" fmla="*/ 122 w 337"/>
                  <a:gd name="T31" fmla="*/ 973 h 1055"/>
                  <a:gd name="T32" fmla="*/ 128 w 337"/>
                  <a:gd name="T33" fmla="*/ 942 h 1055"/>
                  <a:gd name="T34" fmla="*/ 138 w 337"/>
                  <a:gd name="T35" fmla="*/ 927 h 1055"/>
                  <a:gd name="T36" fmla="*/ 143 w 337"/>
                  <a:gd name="T37" fmla="*/ 911 h 1055"/>
                  <a:gd name="T38" fmla="*/ 153 w 337"/>
                  <a:gd name="T39" fmla="*/ 896 h 1055"/>
                  <a:gd name="T40" fmla="*/ 163 w 337"/>
                  <a:gd name="T41" fmla="*/ 876 h 1055"/>
                  <a:gd name="T42" fmla="*/ 174 w 337"/>
                  <a:gd name="T43" fmla="*/ 860 h 1055"/>
                  <a:gd name="T44" fmla="*/ 179 w 337"/>
                  <a:gd name="T45" fmla="*/ 840 h 1055"/>
                  <a:gd name="T46" fmla="*/ 189 w 337"/>
                  <a:gd name="T47" fmla="*/ 819 h 1055"/>
                  <a:gd name="T48" fmla="*/ 194 w 337"/>
                  <a:gd name="T49" fmla="*/ 783 h 1055"/>
                  <a:gd name="T50" fmla="*/ 204 w 337"/>
                  <a:gd name="T51" fmla="*/ 758 h 1055"/>
                  <a:gd name="T52" fmla="*/ 210 w 337"/>
                  <a:gd name="T53" fmla="*/ 707 h 1055"/>
                  <a:gd name="T54" fmla="*/ 220 w 337"/>
                  <a:gd name="T55" fmla="*/ 666 h 1055"/>
                  <a:gd name="T56" fmla="*/ 225 w 337"/>
                  <a:gd name="T57" fmla="*/ 630 h 1055"/>
                  <a:gd name="T58" fmla="*/ 235 w 337"/>
                  <a:gd name="T59" fmla="*/ 594 h 1055"/>
                  <a:gd name="T60" fmla="*/ 240 w 337"/>
                  <a:gd name="T61" fmla="*/ 563 h 1055"/>
                  <a:gd name="T62" fmla="*/ 250 w 337"/>
                  <a:gd name="T63" fmla="*/ 553 h 1055"/>
                  <a:gd name="T64" fmla="*/ 261 w 337"/>
                  <a:gd name="T65" fmla="*/ 574 h 1055"/>
                  <a:gd name="T66" fmla="*/ 266 w 337"/>
                  <a:gd name="T67" fmla="*/ 615 h 1055"/>
                  <a:gd name="T68" fmla="*/ 276 w 337"/>
                  <a:gd name="T69" fmla="*/ 676 h 1055"/>
                  <a:gd name="T70" fmla="*/ 281 w 337"/>
                  <a:gd name="T71" fmla="*/ 753 h 1055"/>
                  <a:gd name="T72" fmla="*/ 291 w 337"/>
                  <a:gd name="T73" fmla="*/ 835 h 1055"/>
                  <a:gd name="T74" fmla="*/ 297 w 337"/>
                  <a:gd name="T75" fmla="*/ 922 h 1055"/>
                  <a:gd name="T76" fmla="*/ 307 w 337"/>
                  <a:gd name="T77" fmla="*/ 963 h 1055"/>
                  <a:gd name="T78" fmla="*/ 312 w 337"/>
                  <a:gd name="T79" fmla="*/ 1009 h 1055"/>
                  <a:gd name="T80" fmla="*/ 327 w 337"/>
                  <a:gd name="T81" fmla="*/ 1014 h 1055"/>
                  <a:gd name="T82" fmla="*/ 332 w 337"/>
                  <a:gd name="T83" fmla="*/ 983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37" h="1055">
                    <a:moveTo>
                      <a:pt x="0" y="0"/>
                    </a:moveTo>
                    <a:lnTo>
                      <a:pt x="0" y="16"/>
                    </a:lnTo>
                    <a:lnTo>
                      <a:pt x="5" y="21"/>
                    </a:lnTo>
                    <a:lnTo>
                      <a:pt x="5" y="52"/>
                    </a:lnTo>
                    <a:lnTo>
                      <a:pt x="10" y="72"/>
                    </a:lnTo>
                    <a:lnTo>
                      <a:pt x="10" y="118"/>
                    </a:lnTo>
                    <a:lnTo>
                      <a:pt x="15" y="144"/>
                    </a:lnTo>
                    <a:lnTo>
                      <a:pt x="15" y="174"/>
                    </a:lnTo>
                    <a:lnTo>
                      <a:pt x="20" y="205"/>
                    </a:lnTo>
                    <a:lnTo>
                      <a:pt x="20" y="272"/>
                    </a:lnTo>
                    <a:lnTo>
                      <a:pt x="25" y="307"/>
                    </a:lnTo>
                    <a:lnTo>
                      <a:pt x="25" y="379"/>
                    </a:lnTo>
                    <a:lnTo>
                      <a:pt x="30" y="420"/>
                    </a:lnTo>
                    <a:lnTo>
                      <a:pt x="30" y="492"/>
                    </a:lnTo>
                    <a:lnTo>
                      <a:pt x="35" y="528"/>
                    </a:lnTo>
                    <a:lnTo>
                      <a:pt x="35" y="563"/>
                    </a:lnTo>
                    <a:lnTo>
                      <a:pt x="41" y="599"/>
                    </a:lnTo>
                    <a:lnTo>
                      <a:pt x="41" y="666"/>
                    </a:lnTo>
                    <a:lnTo>
                      <a:pt x="46" y="702"/>
                    </a:lnTo>
                    <a:lnTo>
                      <a:pt x="46" y="763"/>
                    </a:lnTo>
                    <a:lnTo>
                      <a:pt x="51" y="794"/>
                    </a:lnTo>
                    <a:lnTo>
                      <a:pt x="51" y="845"/>
                    </a:lnTo>
                    <a:lnTo>
                      <a:pt x="56" y="870"/>
                    </a:lnTo>
                    <a:lnTo>
                      <a:pt x="56" y="896"/>
                    </a:lnTo>
                    <a:lnTo>
                      <a:pt x="61" y="917"/>
                    </a:lnTo>
                    <a:lnTo>
                      <a:pt x="61" y="957"/>
                    </a:lnTo>
                    <a:lnTo>
                      <a:pt x="66" y="973"/>
                    </a:lnTo>
                    <a:lnTo>
                      <a:pt x="66" y="998"/>
                    </a:lnTo>
                    <a:lnTo>
                      <a:pt x="71" y="1014"/>
                    </a:lnTo>
                    <a:lnTo>
                      <a:pt x="71" y="1034"/>
                    </a:lnTo>
                    <a:lnTo>
                      <a:pt x="76" y="1039"/>
                    </a:lnTo>
                    <a:lnTo>
                      <a:pt x="76" y="1044"/>
                    </a:lnTo>
                    <a:lnTo>
                      <a:pt x="87" y="1055"/>
                    </a:lnTo>
                    <a:lnTo>
                      <a:pt x="82" y="1055"/>
                    </a:lnTo>
                    <a:lnTo>
                      <a:pt x="87" y="1055"/>
                    </a:lnTo>
                    <a:lnTo>
                      <a:pt x="92" y="1050"/>
                    </a:lnTo>
                    <a:lnTo>
                      <a:pt x="92" y="1044"/>
                    </a:lnTo>
                    <a:lnTo>
                      <a:pt x="97" y="1039"/>
                    </a:lnTo>
                    <a:lnTo>
                      <a:pt x="97" y="1034"/>
                    </a:lnTo>
                    <a:lnTo>
                      <a:pt x="102" y="1029"/>
                    </a:lnTo>
                    <a:lnTo>
                      <a:pt x="102" y="1019"/>
                    </a:lnTo>
                    <a:lnTo>
                      <a:pt x="107" y="1014"/>
                    </a:lnTo>
                    <a:lnTo>
                      <a:pt x="107" y="1004"/>
                    </a:lnTo>
                    <a:lnTo>
                      <a:pt x="112" y="998"/>
                    </a:lnTo>
                    <a:lnTo>
                      <a:pt x="112" y="988"/>
                    </a:lnTo>
                    <a:lnTo>
                      <a:pt x="117" y="983"/>
                    </a:lnTo>
                    <a:lnTo>
                      <a:pt x="117" y="978"/>
                    </a:lnTo>
                    <a:lnTo>
                      <a:pt x="122" y="973"/>
                    </a:lnTo>
                    <a:lnTo>
                      <a:pt x="122" y="963"/>
                    </a:lnTo>
                    <a:lnTo>
                      <a:pt x="128" y="957"/>
                    </a:lnTo>
                    <a:lnTo>
                      <a:pt x="128" y="942"/>
                    </a:lnTo>
                    <a:lnTo>
                      <a:pt x="133" y="937"/>
                    </a:lnTo>
                    <a:lnTo>
                      <a:pt x="133" y="932"/>
                    </a:lnTo>
                    <a:lnTo>
                      <a:pt x="138" y="927"/>
                    </a:lnTo>
                    <a:lnTo>
                      <a:pt x="138" y="922"/>
                    </a:lnTo>
                    <a:lnTo>
                      <a:pt x="143" y="917"/>
                    </a:lnTo>
                    <a:lnTo>
                      <a:pt x="143" y="911"/>
                    </a:lnTo>
                    <a:lnTo>
                      <a:pt x="148" y="906"/>
                    </a:lnTo>
                    <a:lnTo>
                      <a:pt x="148" y="901"/>
                    </a:lnTo>
                    <a:lnTo>
                      <a:pt x="153" y="896"/>
                    </a:lnTo>
                    <a:lnTo>
                      <a:pt x="153" y="886"/>
                    </a:lnTo>
                    <a:lnTo>
                      <a:pt x="158" y="881"/>
                    </a:lnTo>
                    <a:lnTo>
                      <a:pt x="163" y="876"/>
                    </a:lnTo>
                    <a:lnTo>
                      <a:pt x="169" y="870"/>
                    </a:lnTo>
                    <a:lnTo>
                      <a:pt x="169" y="865"/>
                    </a:lnTo>
                    <a:lnTo>
                      <a:pt x="174" y="860"/>
                    </a:lnTo>
                    <a:lnTo>
                      <a:pt x="174" y="850"/>
                    </a:lnTo>
                    <a:lnTo>
                      <a:pt x="179" y="845"/>
                    </a:lnTo>
                    <a:lnTo>
                      <a:pt x="179" y="840"/>
                    </a:lnTo>
                    <a:lnTo>
                      <a:pt x="184" y="835"/>
                    </a:lnTo>
                    <a:lnTo>
                      <a:pt x="184" y="824"/>
                    </a:lnTo>
                    <a:lnTo>
                      <a:pt x="189" y="819"/>
                    </a:lnTo>
                    <a:lnTo>
                      <a:pt x="189" y="809"/>
                    </a:lnTo>
                    <a:lnTo>
                      <a:pt x="194" y="799"/>
                    </a:lnTo>
                    <a:lnTo>
                      <a:pt x="194" y="783"/>
                    </a:lnTo>
                    <a:lnTo>
                      <a:pt x="199" y="778"/>
                    </a:lnTo>
                    <a:lnTo>
                      <a:pt x="199" y="768"/>
                    </a:lnTo>
                    <a:lnTo>
                      <a:pt x="204" y="758"/>
                    </a:lnTo>
                    <a:lnTo>
                      <a:pt x="204" y="737"/>
                    </a:lnTo>
                    <a:lnTo>
                      <a:pt x="210" y="727"/>
                    </a:lnTo>
                    <a:lnTo>
                      <a:pt x="210" y="707"/>
                    </a:lnTo>
                    <a:lnTo>
                      <a:pt x="215" y="696"/>
                    </a:lnTo>
                    <a:lnTo>
                      <a:pt x="215" y="676"/>
                    </a:lnTo>
                    <a:lnTo>
                      <a:pt x="220" y="666"/>
                    </a:lnTo>
                    <a:lnTo>
                      <a:pt x="220" y="656"/>
                    </a:lnTo>
                    <a:lnTo>
                      <a:pt x="225" y="645"/>
                    </a:lnTo>
                    <a:lnTo>
                      <a:pt x="225" y="630"/>
                    </a:lnTo>
                    <a:lnTo>
                      <a:pt x="230" y="620"/>
                    </a:lnTo>
                    <a:lnTo>
                      <a:pt x="230" y="604"/>
                    </a:lnTo>
                    <a:lnTo>
                      <a:pt x="235" y="594"/>
                    </a:lnTo>
                    <a:lnTo>
                      <a:pt x="235" y="579"/>
                    </a:lnTo>
                    <a:lnTo>
                      <a:pt x="240" y="574"/>
                    </a:lnTo>
                    <a:lnTo>
                      <a:pt x="240" y="563"/>
                    </a:lnTo>
                    <a:lnTo>
                      <a:pt x="250" y="553"/>
                    </a:lnTo>
                    <a:lnTo>
                      <a:pt x="245" y="553"/>
                    </a:lnTo>
                    <a:lnTo>
                      <a:pt x="250" y="553"/>
                    </a:lnTo>
                    <a:lnTo>
                      <a:pt x="256" y="558"/>
                    </a:lnTo>
                    <a:lnTo>
                      <a:pt x="256" y="568"/>
                    </a:lnTo>
                    <a:lnTo>
                      <a:pt x="261" y="574"/>
                    </a:lnTo>
                    <a:lnTo>
                      <a:pt x="261" y="584"/>
                    </a:lnTo>
                    <a:lnTo>
                      <a:pt x="266" y="594"/>
                    </a:lnTo>
                    <a:lnTo>
                      <a:pt x="266" y="615"/>
                    </a:lnTo>
                    <a:lnTo>
                      <a:pt x="271" y="630"/>
                    </a:lnTo>
                    <a:lnTo>
                      <a:pt x="271" y="661"/>
                    </a:lnTo>
                    <a:lnTo>
                      <a:pt x="276" y="676"/>
                    </a:lnTo>
                    <a:lnTo>
                      <a:pt x="276" y="712"/>
                    </a:lnTo>
                    <a:lnTo>
                      <a:pt x="281" y="732"/>
                    </a:lnTo>
                    <a:lnTo>
                      <a:pt x="281" y="753"/>
                    </a:lnTo>
                    <a:lnTo>
                      <a:pt x="286" y="773"/>
                    </a:lnTo>
                    <a:lnTo>
                      <a:pt x="286" y="814"/>
                    </a:lnTo>
                    <a:lnTo>
                      <a:pt x="291" y="835"/>
                    </a:lnTo>
                    <a:lnTo>
                      <a:pt x="291" y="870"/>
                    </a:lnTo>
                    <a:lnTo>
                      <a:pt x="297" y="891"/>
                    </a:lnTo>
                    <a:lnTo>
                      <a:pt x="297" y="922"/>
                    </a:lnTo>
                    <a:lnTo>
                      <a:pt x="302" y="937"/>
                    </a:lnTo>
                    <a:lnTo>
                      <a:pt x="302" y="952"/>
                    </a:lnTo>
                    <a:lnTo>
                      <a:pt x="307" y="963"/>
                    </a:lnTo>
                    <a:lnTo>
                      <a:pt x="307" y="988"/>
                    </a:lnTo>
                    <a:lnTo>
                      <a:pt x="312" y="993"/>
                    </a:lnTo>
                    <a:lnTo>
                      <a:pt x="312" y="1009"/>
                    </a:lnTo>
                    <a:lnTo>
                      <a:pt x="317" y="1014"/>
                    </a:lnTo>
                    <a:lnTo>
                      <a:pt x="322" y="1019"/>
                    </a:lnTo>
                    <a:lnTo>
                      <a:pt x="327" y="1014"/>
                    </a:lnTo>
                    <a:lnTo>
                      <a:pt x="327" y="1009"/>
                    </a:lnTo>
                    <a:lnTo>
                      <a:pt x="332" y="1004"/>
                    </a:lnTo>
                    <a:lnTo>
                      <a:pt x="332" y="983"/>
                    </a:lnTo>
                    <a:lnTo>
                      <a:pt x="337" y="978"/>
                    </a:lnTo>
                    <a:lnTo>
                      <a:pt x="337" y="968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2800"/>
              </a:p>
            </p:txBody>
          </p:sp>
          <p:sp>
            <p:nvSpPr>
              <p:cNvPr id="2359" name="Freeform 334"/>
              <p:cNvSpPr>
                <a:spLocks/>
              </p:cNvSpPr>
              <p:nvPr/>
            </p:nvSpPr>
            <p:spPr bwMode="auto">
              <a:xfrm>
                <a:off x="5988050" y="4713288"/>
                <a:ext cx="627062" cy="527050"/>
              </a:xfrm>
              <a:custGeom>
                <a:avLst/>
                <a:gdLst>
                  <a:gd name="T0" fmla="*/ 6 w 395"/>
                  <a:gd name="T1" fmla="*/ 271 h 332"/>
                  <a:gd name="T2" fmla="*/ 16 w 395"/>
                  <a:gd name="T3" fmla="*/ 220 h 332"/>
                  <a:gd name="T4" fmla="*/ 21 w 395"/>
                  <a:gd name="T5" fmla="*/ 179 h 332"/>
                  <a:gd name="T6" fmla="*/ 36 w 395"/>
                  <a:gd name="T7" fmla="*/ 138 h 332"/>
                  <a:gd name="T8" fmla="*/ 41 w 395"/>
                  <a:gd name="T9" fmla="*/ 138 h 332"/>
                  <a:gd name="T10" fmla="*/ 52 w 395"/>
                  <a:gd name="T11" fmla="*/ 153 h 332"/>
                  <a:gd name="T12" fmla="*/ 57 w 395"/>
                  <a:gd name="T13" fmla="*/ 174 h 332"/>
                  <a:gd name="T14" fmla="*/ 67 w 395"/>
                  <a:gd name="T15" fmla="*/ 189 h 332"/>
                  <a:gd name="T16" fmla="*/ 82 w 395"/>
                  <a:gd name="T17" fmla="*/ 215 h 332"/>
                  <a:gd name="T18" fmla="*/ 87 w 395"/>
                  <a:gd name="T19" fmla="*/ 230 h 332"/>
                  <a:gd name="T20" fmla="*/ 103 w 395"/>
                  <a:gd name="T21" fmla="*/ 261 h 332"/>
                  <a:gd name="T22" fmla="*/ 118 w 395"/>
                  <a:gd name="T23" fmla="*/ 256 h 332"/>
                  <a:gd name="T24" fmla="*/ 123 w 395"/>
                  <a:gd name="T25" fmla="*/ 235 h 332"/>
                  <a:gd name="T26" fmla="*/ 134 w 395"/>
                  <a:gd name="T27" fmla="*/ 209 h 332"/>
                  <a:gd name="T28" fmla="*/ 139 w 395"/>
                  <a:gd name="T29" fmla="*/ 163 h 332"/>
                  <a:gd name="T30" fmla="*/ 149 w 395"/>
                  <a:gd name="T31" fmla="*/ 128 h 332"/>
                  <a:gd name="T32" fmla="*/ 154 w 395"/>
                  <a:gd name="T33" fmla="*/ 71 h 332"/>
                  <a:gd name="T34" fmla="*/ 164 w 395"/>
                  <a:gd name="T35" fmla="*/ 41 h 332"/>
                  <a:gd name="T36" fmla="*/ 169 w 395"/>
                  <a:gd name="T37" fmla="*/ 20 h 332"/>
                  <a:gd name="T38" fmla="*/ 180 w 395"/>
                  <a:gd name="T39" fmla="*/ 30 h 332"/>
                  <a:gd name="T40" fmla="*/ 190 w 395"/>
                  <a:gd name="T41" fmla="*/ 51 h 332"/>
                  <a:gd name="T42" fmla="*/ 195 w 395"/>
                  <a:gd name="T43" fmla="*/ 102 h 332"/>
                  <a:gd name="T44" fmla="*/ 205 w 395"/>
                  <a:gd name="T45" fmla="*/ 153 h 332"/>
                  <a:gd name="T46" fmla="*/ 210 w 395"/>
                  <a:gd name="T47" fmla="*/ 209 h 332"/>
                  <a:gd name="T48" fmla="*/ 221 w 395"/>
                  <a:gd name="T49" fmla="*/ 256 h 332"/>
                  <a:gd name="T50" fmla="*/ 226 w 395"/>
                  <a:gd name="T51" fmla="*/ 296 h 332"/>
                  <a:gd name="T52" fmla="*/ 241 w 395"/>
                  <a:gd name="T53" fmla="*/ 327 h 332"/>
                  <a:gd name="T54" fmla="*/ 251 w 395"/>
                  <a:gd name="T55" fmla="*/ 327 h 332"/>
                  <a:gd name="T56" fmla="*/ 256 w 395"/>
                  <a:gd name="T57" fmla="*/ 307 h 332"/>
                  <a:gd name="T58" fmla="*/ 267 w 395"/>
                  <a:gd name="T59" fmla="*/ 276 h 332"/>
                  <a:gd name="T60" fmla="*/ 272 w 395"/>
                  <a:gd name="T61" fmla="*/ 240 h 332"/>
                  <a:gd name="T62" fmla="*/ 282 w 395"/>
                  <a:gd name="T63" fmla="*/ 209 h 332"/>
                  <a:gd name="T64" fmla="*/ 292 w 395"/>
                  <a:gd name="T65" fmla="*/ 189 h 332"/>
                  <a:gd name="T66" fmla="*/ 308 w 395"/>
                  <a:gd name="T67" fmla="*/ 199 h 332"/>
                  <a:gd name="T68" fmla="*/ 323 w 395"/>
                  <a:gd name="T69" fmla="*/ 199 h 332"/>
                  <a:gd name="T70" fmla="*/ 343 w 395"/>
                  <a:gd name="T71" fmla="*/ 179 h 332"/>
                  <a:gd name="T72" fmla="*/ 349 w 395"/>
                  <a:gd name="T73" fmla="*/ 158 h 332"/>
                  <a:gd name="T74" fmla="*/ 359 w 395"/>
                  <a:gd name="T75" fmla="*/ 138 h 332"/>
                  <a:gd name="T76" fmla="*/ 364 w 395"/>
                  <a:gd name="T77" fmla="*/ 102 h 332"/>
                  <a:gd name="T78" fmla="*/ 374 w 395"/>
                  <a:gd name="T79" fmla="*/ 66 h 332"/>
                  <a:gd name="T80" fmla="*/ 379 w 395"/>
                  <a:gd name="T81" fmla="*/ 30 h 332"/>
                  <a:gd name="T82" fmla="*/ 389 w 395"/>
                  <a:gd name="T83" fmla="*/ 15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5" h="332">
                    <a:moveTo>
                      <a:pt x="0" y="307"/>
                    </a:moveTo>
                    <a:lnTo>
                      <a:pt x="6" y="296"/>
                    </a:lnTo>
                    <a:lnTo>
                      <a:pt x="6" y="271"/>
                    </a:lnTo>
                    <a:lnTo>
                      <a:pt x="11" y="261"/>
                    </a:lnTo>
                    <a:lnTo>
                      <a:pt x="11" y="235"/>
                    </a:lnTo>
                    <a:lnTo>
                      <a:pt x="16" y="220"/>
                    </a:lnTo>
                    <a:lnTo>
                      <a:pt x="16" y="199"/>
                    </a:lnTo>
                    <a:lnTo>
                      <a:pt x="21" y="184"/>
                    </a:lnTo>
                    <a:lnTo>
                      <a:pt x="21" y="179"/>
                    </a:lnTo>
                    <a:lnTo>
                      <a:pt x="26" y="169"/>
                    </a:lnTo>
                    <a:lnTo>
                      <a:pt x="26" y="153"/>
                    </a:lnTo>
                    <a:lnTo>
                      <a:pt x="36" y="138"/>
                    </a:lnTo>
                    <a:lnTo>
                      <a:pt x="31" y="138"/>
                    </a:lnTo>
                    <a:lnTo>
                      <a:pt x="36" y="138"/>
                    </a:lnTo>
                    <a:lnTo>
                      <a:pt x="41" y="138"/>
                    </a:lnTo>
                    <a:lnTo>
                      <a:pt x="47" y="143"/>
                    </a:lnTo>
                    <a:lnTo>
                      <a:pt x="47" y="148"/>
                    </a:lnTo>
                    <a:lnTo>
                      <a:pt x="52" y="153"/>
                    </a:lnTo>
                    <a:lnTo>
                      <a:pt x="52" y="158"/>
                    </a:lnTo>
                    <a:lnTo>
                      <a:pt x="57" y="163"/>
                    </a:lnTo>
                    <a:lnTo>
                      <a:pt x="57" y="174"/>
                    </a:lnTo>
                    <a:lnTo>
                      <a:pt x="62" y="179"/>
                    </a:lnTo>
                    <a:lnTo>
                      <a:pt x="67" y="184"/>
                    </a:lnTo>
                    <a:lnTo>
                      <a:pt x="67" y="189"/>
                    </a:lnTo>
                    <a:lnTo>
                      <a:pt x="72" y="194"/>
                    </a:lnTo>
                    <a:lnTo>
                      <a:pt x="72" y="204"/>
                    </a:lnTo>
                    <a:lnTo>
                      <a:pt x="82" y="215"/>
                    </a:lnTo>
                    <a:lnTo>
                      <a:pt x="82" y="220"/>
                    </a:lnTo>
                    <a:lnTo>
                      <a:pt x="87" y="225"/>
                    </a:lnTo>
                    <a:lnTo>
                      <a:pt x="87" y="230"/>
                    </a:lnTo>
                    <a:lnTo>
                      <a:pt x="98" y="245"/>
                    </a:lnTo>
                    <a:lnTo>
                      <a:pt x="98" y="256"/>
                    </a:lnTo>
                    <a:lnTo>
                      <a:pt x="103" y="261"/>
                    </a:lnTo>
                    <a:lnTo>
                      <a:pt x="108" y="266"/>
                    </a:lnTo>
                    <a:lnTo>
                      <a:pt x="113" y="261"/>
                    </a:lnTo>
                    <a:lnTo>
                      <a:pt x="118" y="256"/>
                    </a:lnTo>
                    <a:lnTo>
                      <a:pt x="118" y="250"/>
                    </a:lnTo>
                    <a:lnTo>
                      <a:pt x="123" y="245"/>
                    </a:lnTo>
                    <a:lnTo>
                      <a:pt x="123" y="235"/>
                    </a:lnTo>
                    <a:lnTo>
                      <a:pt x="128" y="230"/>
                    </a:lnTo>
                    <a:lnTo>
                      <a:pt x="128" y="220"/>
                    </a:lnTo>
                    <a:lnTo>
                      <a:pt x="134" y="209"/>
                    </a:lnTo>
                    <a:lnTo>
                      <a:pt x="134" y="189"/>
                    </a:lnTo>
                    <a:lnTo>
                      <a:pt x="139" y="179"/>
                    </a:lnTo>
                    <a:lnTo>
                      <a:pt x="139" y="163"/>
                    </a:lnTo>
                    <a:lnTo>
                      <a:pt x="144" y="148"/>
                    </a:lnTo>
                    <a:lnTo>
                      <a:pt x="144" y="138"/>
                    </a:lnTo>
                    <a:lnTo>
                      <a:pt x="149" y="128"/>
                    </a:lnTo>
                    <a:lnTo>
                      <a:pt x="149" y="107"/>
                    </a:lnTo>
                    <a:lnTo>
                      <a:pt x="154" y="97"/>
                    </a:lnTo>
                    <a:lnTo>
                      <a:pt x="154" y="71"/>
                    </a:lnTo>
                    <a:lnTo>
                      <a:pt x="159" y="61"/>
                    </a:lnTo>
                    <a:lnTo>
                      <a:pt x="159" y="46"/>
                    </a:lnTo>
                    <a:lnTo>
                      <a:pt x="164" y="41"/>
                    </a:lnTo>
                    <a:lnTo>
                      <a:pt x="164" y="30"/>
                    </a:lnTo>
                    <a:lnTo>
                      <a:pt x="175" y="20"/>
                    </a:lnTo>
                    <a:lnTo>
                      <a:pt x="169" y="20"/>
                    </a:lnTo>
                    <a:lnTo>
                      <a:pt x="175" y="20"/>
                    </a:lnTo>
                    <a:lnTo>
                      <a:pt x="180" y="25"/>
                    </a:lnTo>
                    <a:lnTo>
                      <a:pt x="180" y="30"/>
                    </a:lnTo>
                    <a:lnTo>
                      <a:pt x="185" y="35"/>
                    </a:lnTo>
                    <a:lnTo>
                      <a:pt x="185" y="41"/>
                    </a:lnTo>
                    <a:lnTo>
                      <a:pt x="190" y="51"/>
                    </a:lnTo>
                    <a:lnTo>
                      <a:pt x="190" y="71"/>
                    </a:lnTo>
                    <a:lnTo>
                      <a:pt x="195" y="82"/>
                    </a:lnTo>
                    <a:lnTo>
                      <a:pt x="195" y="102"/>
                    </a:lnTo>
                    <a:lnTo>
                      <a:pt x="200" y="117"/>
                    </a:lnTo>
                    <a:lnTo>
                      <a:pt x="200" y="143"/>
                    </a:lnTo>
                    <a:lnTo>
                      <a:pt x="205" y="153"/>
                    </a:lnTo>
                    <a:lnTo>
                      <a:pt x="205" y="169"/>
                    </a:lnTo>
                    <a:lnTo>
                      <a:pt x="210" y="184"/>
                    </a:lnTo>
                    <a:lnTo>
                      <a:pt x="210" y="209"/>
                    </a:lnTo>
                    <a:lnTo>
                      <a:pt x="215" y="225"/>
                    </a:lnTo>
                    <a:lnTo>
                      <a:pt x="215" y="245"/>
                    </a:lnTo>
                    <a:lnTo>
                      <a:pt x="221" y="256"/>
                    </a:lnTo>
                    <a:lnTo>
                      <a:pt x="221" y="276"/>
                    </a:lnTo>
                    <a:lnTo>
                      <a:pt x="226" y="286"/>
                    </a:lnTo>
                    <a:lnTo>
                      <a:pt x="226" y="296"/>
                    </a:lnTo>
                    <a:lnTo>
                      <a:pt x="231" y="302"/>
                    </a:lnTo>
                    <a:lnTo>
                      <a:pt x="231" y="317"/>
                    </a:lnTo>
                    <a:lnTo>
                      <a:pt x="241" y="327"/>
                    </a:lnTo>
                    <a:lnTo>
                      <a:pt x="241" y="332"/>
                    </a:lnTo>
                    <a:lnTo>
                      <a:pt x="246" y="332"/>
                    </a:lnTo>
                    <a:lnTo>
                      <a:pt x="251" y="327"/>
                    </a:lnTo>
                    <a:lnTo>
                      <a:pt x="251" y="322"/>
                    </a:lnTo>
                    <a:lnTo>
                      <a:pt x="256" y="317"/>
                    </a:lnTo>
                    <a:lnTo>
                      <a:pt x="256" y="307"/>
                    </a:lnTo>
                    <a:lnTo>
                      <a:pt x="262" y="302"/>
                    </a:lnTo>
                    <a:lnTo>
                      <a:pt x="262" y="281"/>
                    </a:lnTo>
                    <a:lnTo>
                      <a:pt x="267" y="276"/>
                    </a:lnTo>
                    <a:lnTo>
                      <a:pt x="267" y="266"/>
                    </a:lnTo>
                    <a:lnTo>
                      <a:pt x="272" y="256"/>
                    </a:lnTo>
                    <a:lnTo>
                      <a:pt x="272" y="240"/>
                    </a:lnTo>
                    <a:lnTo>
                      <a:pt x="277" y="230"/>
                    </a:lnTo>
                    <a:lnTo>
                      <a:pt x="277" y="215"/>
                    </a:lnTo>
                    <a:lnTo>
                      <a:pt x="282" y="209"/>
                    </a:lnTo>
                    <a:lnTo>
                      <a:pt x="282" y="199"/>
                    </a:lnTo>
                    <a:lnTo>
                      <a:pt x="287" y="194"/>
                    </a:lnTo>
                    <a:lnTo>
                      <a:pt x="292" y="189"/>
                    </a:lnTo>
                    <a:lnTo>
                      <a:pt x="297" y="189"/>
                    </a:lnTo>
                    <a:lnTo>
                      <a:pt x="302" y="194"/>
                    </a:lnTo>
                    <a:lnTo>
                      <a:pt x="308" y="199"/>
                    </a:lnTo>
                    <a:lnTo>
                      <a:pt x="313" y="204"/>
                    </a:lnTo>
                    <a:lnTo>
                      <a:pt x="318" y="204"/>
                    </a:lnTo>
                    <a:lnTo>
                      <a:pt x="323" y="199"/>
                    </a:lnTo>
                    <a:lnTo>
                      <a:pt x="328" y="194"/>
                    </a:lnTo>
                    <a:lnTo>
                      <a:pt x="333" y="189"/>
                    </a:lnTo>
                    <a:lnTo>
                      <a:pt x="343" y="179"/>
                    </a:lnTo>
                    <a:lnTo>
                      <a:pt x="343" y="174"/>
                    </a:lnTo>
                    <a:lnTo>
                      <a:pt x="349" y="169"/>
                    </a:lnTo>
                    <a:lnTo>
                      <a:pt x="349" y="158"/>
                    </a:lnTo>
                    <a:lnTo>
                      <a:pt x="354" y="153"/>
                    </a:lnTo>
                    <a:lnTo>
                      <a:pt x="354" y="143"/>
                    </a:lnTo>
                    <a:lnTo>
                      <a:pt x="359" y="138"/>
                    </a:lnTo>
                    <a:lnTo>
                      <a:pt x="359" y="122"/>
                    </a:lnTo>
                    <a:lnTo>
                      <a:pt x="364" y="112"/>
                    </a:lnTo>
                    <a:lnTo>
                      <a:pt x="364" y="102"/>
                    </a:lnTo>
                    <a:lnTo>
                      <a:pt x="369" y="92"/>
                    </a:lnTo>
                    <a:lnTo>
                      <a:pt x="369" y="76"/>
                    </a:lnTo>
                    <a:lnTo>
                      <a:pt x="374" y="66"/>
                    </a:lnTo>
                    <a:lnTo>
                      <a:pt x="374" y="51"/>
                    </a:lnTo>
                    <a:lnTo>
                      <a:pt x="379" y="41"/>
                    </a:lnTo>
                    <a:lnTo>
                      <a:pt x="379" y="30"/>
                    </a:lnTo>
                    <a:lnTo>
                      <a:pt x="384" y="25"/>
                    </a:lnTo>
                    <a:lnTo>
                      <a:pt x="384" y="20"/>
                    </a:lnTo>
                    <a:lnTo>
                      <a:pt x="389" y="15"/>
                    </a:lnTo>
                    <a:lnTo>
                      <a:pt x="389" y="5"/>
                    </a:lnTo>
                    <a:lnTo>
                      <a:pt x="39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2800"/>
              </a:p>
            </p:txBody>
          </p:sp>
          <p:sp>
            <p:nvSpPr>
              <p:cNvPr id="2360" name="Freeform 335"/>
              <p:cNvSpPr>
                <a:spLocks/>
              </p:cNvSpPr>
              <p:nvPr/>
            </p:nvSpPr>
            <p:spPr bwMode="auto">
              <a:xfrm>
                <a:off x="6615113" y="4705350"/>
                <a:ext cx="722312" cy="957263"/>
              </a:xfrm>
              <a:custGeom>
                <a:avLst/>
                <a:gdLst>
                  <a:gd name="T0" fmla="*/ 10 w 455"/>
                  <a:gd name="T1" fmla="*/ 0 h 603"/>
                  <a:gd name="T2" fmla="*/ 25 w 455"/>
                  <a:gd name="T3" fmla="*/ 10 h 603"/>
                  <a:gd name="T4" fmla="*/ 35 w 455"/>
                  <a:gd name="T5" fmla="*/ 25 h 603"/>
                  <a:gd name="T6" fmla="*/ 46 w 455"/>
                  <a:gd name="T7" fmla="*/ 46 h 603"/>
                  <a:gd name="T8" fmla="*/ 51 w 455"/>
                  <a:gd name="T9" fmla="*/ 76 h 603"/>
                  <a:gd name="T10" fmla="*/ 61 w 455"/>
                  <a:gd name="T11" fmla="*/ 117 h 603"/>
                  <a:gd name="T12" fmla="*/ 66 w 455"/>
                  <a:gd name="T13" fmla="*/ 168 h 603"/>
                  <a:gd name="T14" fmla="*/ 76 w 455"/>
                  <a:gd name="T15" fmla="*/ 194 h 603"/>
                  <a:gd name="T16" fmla="*/ 82 w 455"/>
                  <a:gd name="T17" fmla="*/ 225 h 603"/>
                  <a:gd name="T18" fmla="*/ 92 w 455"/>
                  <a:gd name="T19" fmla="*/ 245 h 603"/>
                  <a:gd name="T20" fmla="*/ 102 w 455"/>
                  <a:gd name="T21" fmla="*/ 245 h 603"/>
                  <a:gd name="T22" fmla="*/ 117 w 455"/>
                  <a:gd name="T23" fmla="*/ 235 h 603"/>
                  <a:gd name="T24" fmla="*/ 133 w 455"/>
                  <a:gd name="T25" fmla="*/ 230 h 603"/>
                  <a:gd name="T26" fmla="*/ 148 w 455"/>
                  <a:gd name="T27" fmla="*/ 245 h 603"/>
                  <a:gd name="T28" fmla="*/ 158 w 455"/>
                  <a:gd name="T29" fmla="*/ 266 h 603"/>
                  <a:gd name="T30" fmla="*/ 174 w 455"/>
                  <a:gd name="T31" fmla="*/ 286 h 603"/>
                  <a:gd name="T32" fmla="*/ 189 w 455"/>
                  <a:gd name="T33" fmla="*/ 261 h 603"/>
                  <a:gd name="T34" fmla="*/ 199 w 455"/>
                  <a:gd name="T35" fmla="*/ 240 h 603"/>
                  <a:gd name="T36" fmla="*/ 204 w 455"/>
                  <a:gd name="T37" fmla="*/ 204 h 603"/>
                  <a:gd name="T38" fmla="*/ 215 w 455"/>
                  <a:gd name="T39" fmla="*/ 174 h 603"/>
                  <a:gd name="T40" fmla="*/ 220 w 455"/>
                  <a:gd name="T41" fmla="*/ 148 h 603"/>
                  <a:gd name="T42" fmla="*/ 235 w 455"/>
                  <a:gd name="T43" fmla="*/ 127 h 603"/>
                  <a:gd name="T44" fmla="*/ 250 w 455"/>
                  <a:gd name="T45" fmla="*/ 122 h 603"/>
                  <a:gd name="T46" fmla="*/ 261 w 455"/>
                  <a:gd name="T47" fmla="*/ 133 h 603"/>
                  <a:gd name="T48" fmla="*/ 266 w 455"/>
                  <a:gd name="T49" fmla="*/ 158 h 603"/>
                  <a:gd name="T50" fmla="*/ 276 w 455"/>
                  <a:gd name="T51" fmla="*/ 179 h 603"/>
                  <a:gd name="T52" fmla="*/ 291 w 455"/>
                  <a:gd name="T53" fmla="*/ 189 h 603"/>
                  <a:gd name="T54" fmla="*/ 307 w 455"/>
                  <a:gd name="T55" fmla="*/ 174 h 603"/>
                  <a:gd name="T56" fmla="*/ 322 w 455"/>
                  <a:gd name="T57" fmla="*/ 174 h 603"/>
                  <a:gd name="T58" fmla="*/ 337 w 455"/>
                  <a:gd name="T59" fmla="*/ 168 h 603"/>
                  <a:gd name="T60" fmla="*/ 353 w 455"/>
                  <a:gd name="T61" fmla="*/ 174 h 603"/>
                  <a:gd name="T62" fmla="*/ 368 w 455"/>
                  <a:gd name="T63" fmla="*/ 199 h 603"/>
                  <a:gd name="T64" fmla="*/ 373 w 455"/>
                  <a:gd name="T65" fmla="*/ 214 h 603"/>
                  <a:gd name="T66" fmla="*/ 383 w 455"/>
                  <a:gd name="T67" fmla="*/ 235 h 603"/>
                  <a:gd name="T68" fmla="*/ 389 w 455"/>
                  <a:gd name="T69" fmla="*/ 266 h 603"/>
                  <a:gd name="T70" fmla="*/ 399 w 455"/>
                  <a:gd name="T71" fmla="*/ 291 h 603"/>
                  <a:gd name="T72" fmla="*/ 404 w 455"/>
                  <a:gd name="T73" fmla="*/ 332 h 603"/>
                  <a:gd name="T74" fmla="*/ 414 w 455"/>
                  <a:gd name="T75" fmla="*/ 378 h 603"/>
                  <a:gd name="T76" fmla="*/ 419 w 455"/>
                  <a:gd name="T77" fmla="*/ 435 h 603"/>
                  <a:gd name="T78" fmla="*/ 430 w 455"/>
                  <a:gd name="T79" fmla="*/ 491 h 603"/>
                  <a:gd name="T80" fmla="*/ 435 w 455"/>
                  <a:gd name="T81" fmla="*/ 542 h 603"/>
                  <a:gd name="T82" fmla="*/ 445 w 455"/>
                  <a:gd name="T83" fmla="*/ 583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55" h="603">
                    <a:moveTo>
                      <a:pt x="0" y="5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5"/>
                    </a:lnTo>
                    <a:lnTo>
                      <a:pt x="25" y="10"/>
                    </a:lnTo>
                    <a:lnTo>
                      <a:pt x="30" y="15"/>
                    </a:lnTo>
                    <a:lnTo>
                      <a:pt x="35" y="20"/>
                    </a:lnTo>
                    <a:lnTo>
                      <a:pt x="35" y="25"/>
                    </a:lnTo>
                    <a:lnTo>
                      <a:pt x="41" y="30"/>
                    </a:lnTo>
                    <a:lnTo>
                      <a:pt x="41" y="40"/>
                    </a:lnTo>
                    <a:lnTo>
                      <a:pt x="46" y="46"/>
                    </a:lnTo>
                    <a:lnTo>
                      <a:pt x="46" y="61"/>
                    </a:lnTo>
                    <a:lnTo>
                      <a:pt x="51" y="66"/>
                    </a:lnTo>
                    <a:lnTo>
                      <a:pt x="51" y="76"/>
                    </a:lnTo>
                    <a:lnTo>
                      <a:pt x="56" y="87"/>
                    </a:lnTo>
                    <a:lnTo>
                      <a:pt x="56" y="107"/>
                    </a:lnTo>
                    <a:lnTo>
                      <a:pt x="61" y="117"/>
                    </a:lnTo>
                    <a:lnTo>
                      <a:pt x="61" y="138"/>
                    </a:lnTo>
                    <a:lnTo>
                      <a:pt x="66" y="148"/>
                    </a:lnTo>
                    <a:lnTo>
                      <a:pt x="66" y="168"/>
                    </a:lnTo>
                    <a:lnTo>
                      <a:pt x="71" y="179"/>
                    </a:lnTo>
                    <a:lnTo>
                      <a:pt x="71" y="184"/>
                    </a:lnTo>
                    <a:lnTo>
                      <a:pt x="76" y="194"/>
                    </a:lnTo>
                    <a:lnTo>
                      <a:pt x="76" y="209"/>
                    </a:lnTo>
                    <a:lnTo>
                      <a:pt x="82" y="214"/>
                    </a:lnTo>
                    <a:lnTo>
                      <a:pt x="82" y="225"/>
                    </a:lnTo>
                    <a:lnTo>
                      <a:pt x="87" y="230"/>
                    </a:lnTo>
                    <a:lnTo>
                      <a:pt x="87" y="240"/>
                    </a:lnTo>
                    <a:lnTo>
                      <a:pt x="92" y="245"/>
                    </a:lnTo>
                    <a:lnTo>
                      <a:pt x="102" y="245"/>
                    </a:lnTo>
                    <a:lnTo>
                      <a:pt x="97" y="245"/>
                    </a:lnTo>
                    <a:lnTo>
                      <a:pt x="102" y="245"/>
                    </a:lnTo>
                    <a:lnTo>
                      <a:pt x="107" y="240"/>
                    </a:lnTo>
                    <a:lnTo>
                      <a:pt x="112" y="240"/>
                    </a:lnTo>
                    <a:lnTo>
                      <a:pt x="117" y="235"/>
                    </a:lnTo>
                    <a:lnTo>
                      <a:pt x="122" y="230"/>
                    </a:lnTo>
                    <a:lnTo>
                      <a:pt x="128" y="230"/>
                    </a:lnTo>
                    <a:lnTo>
                      <a:pt x="133" y="230"/>
                    </a:lnTo>
                    <a:lnTo>
                      <a:pt x="138" y="235"/>
                    </a:lnTo>
                    <a:lnTo>
                      <a:pt x="143" y="240"/>
                    </a:lnTo>
                    <a:lnTo>
                      <a:pt x="148" y="245"/>
                    </a:lnTo>
                    <a:lnTo>
                      <a:pt x="148" y="250"/>
                    </a:lnTo>
                    <a:lnTo>
                      <a:pt x="158" y="261"/>
                    </a:lnTo>
                    <a:lnTo>
                      <a:pt x="158" y="266"/>
                    </a:lnTo>
                    <a:lnTo>
                      <a:pt x="169" y="276"/>
                    </a:lnTo>
                    <a:lnTo>
                      <a:pt x="169" y="281"/>
                    </a:lnTo>
                    <a:lnTo>
                      <a:pt x="174" y="286"/>
                    </a:lnTo>
                    <a:lnTo>
                      <a:pt x="179" y="281"/>
                    </a:lnTo>
                    <a:lnTo>
                      <a:pt x="189" y="271"/>
                    </a:lnTo>
                    <a:lnTo>
                      <a:pt x="189" y="261"/>
                    </a:lnTo>
                    <a:lnTo>
                      <a:pt x="194" y="250"/>
                    </a:lnTo>
                    <a:lnTo>
                      <a:pt x="194" y="245"/>
                    </a:lnTo>
                    <a:lnTo>
                      <a:pt x="199" y="240"/>
                    </a:lnTo>
                    <a:lnTo>
                      <a:pt x="199" y="225"/>
                    </a:lnTo>
                    <a:lnTo>
                      <a:pt x="204" y="214"/>
                    </a:lnTo>
                    <a:lnTo>
                      <a:pt x="204" y="204"/>
                    </a:lnTo>
                    <a:lnTo>
                      <a:pt x="209" y="194"/>
                    </a:lnTo>
                    <a:lnTo>
                      <a:pt x="209" y="184"/>
                    </a:lnTo>
                    <a:lnTo>
                      <a:pt x="215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0" y="148"/>
                    </a:lnTo>
                    <a:lnTo>
                      <a:pt x="225" y="143"/>
                    </a:lnTo>
                    <a:lnTo>
                      <a:pt x="225" y="138"/>
                    </a:lnTo>
                    <a:lnTo>
                      <a:pt x="235" y="127"/>
                    </a:lnTo>
                    <a:lnTo>
                      <a:pt x="235" y="122"/>
                    </a:lnTo>
                    <a:lnTo>
                      <a:pt x="240" y="122"/>
                    </a:lnTo>
                    <a:lnTo>
                      <a:pt x="250" y="122"/>
                    </a:lnTo>
                    <a:lnTo>
                      <a:pt x="245" y="122"/>
                    </a:lnTo>
                    <a:lnTo>
                      <a:pt x="250" y="122"/>
                    </a:lnTo>
                    <a:lnTo>
                      <a:pt x="261" y="133"/>
                    </a:lnTo>
                    <a:lnTo>
                      <a:pt x="261" y="143"/>
                    </a:lnTo>
                    <a:lnTo>
                      <a:pt x="266" y="148"/>
                    </a:lnTo>
                    <a:lnTo>
                      <a:pt x="266" y="158"/>
                    </a:lnTo>
                    <a:lnTo>
                      <a:pt x="271" y="163"/>
                    </a:lnTo>
                    <a:lnTo>
                      <a:pt x="276" y="168"/>
                    </a:lnTo>
                    <a:lnTo>
                      <a:pt x="276" y="179"/>
                    </a:lnTo>
                    <a:lnTo>
                      <a:pt x="281" y="184"/>
                    </a:lnTo>
                    <a:lnTo>
                      <a:pt x="286" y="189"/>
                    </a:lnTo>
                    <a:lnTo>
                      <a:pt x="291" y="189"/>
                    </a:lnTo>
                    <a:lnTo>
                      <a:pt x="296" y="184"/>
                    </a:lnTo>
                    <a:lnTo>
                      <a:pt x="302" y="179"/>
                    </a:lnTo>
                    <a:lnTo>
                      <a:pt x="307" y="174"/>
                    </a:lnTo>
                    <a:lnTo>
                      <a:pt x="312" y="168"/>
                    </a:lnTo>
                    <a:lnTo>
                      <a:pt x="317" y="168"/>
                    </a:lnTo>
                    <a:lnTo>
                      <a:pt x="322" y="174"/>
                    </a:lnTo>
                    <a:lnTo>
                      <a:pt x="327" y="174"/>
                    </a:lnTo>
                    <a:lnTo>
                      <a:pt x="332" y="174"/>
                    </a:lnTo>
                    <a:lnTo>
                      <a:pt x="337" y="168"/>
                    </a:lnTo>
                    <a:lnTo>
                      <a:pt x="343" y="168"/>
                    </a:lnTo>
                    <a:lnTo>
                      <a:pt x="348" y="168"/>
                    </a:lnTo>
                    <a:lnTo>
                      <a:pt x="353" y="174"/>
                    </a:lnTo>
                    <a:lnTo>
                      <a:pt x="363" y="184"/>
                    </a:lnTo>
                    <a:lnTo>
                      <a:pt x="363" y="194"/>
                    </a:lnTo>
                    <a:lnTo>
                      <a:pt x="368" y="199"/>
                    </a:lnTo>
                    <a:lnTo>
                      <a:pt x="368" y="204"/>
                    </a:lnTo>
                    <a:lnTo>
                      <a:pt x="373" y="209"/>
                    </a:lnTo>
                    <a:lnTo>
                      <a:pt x="373" y="214"/>
                    </a:lnTo>
                    <a:lnTo>
                      <a:pt x="378" y="220"/>
                    </a:lnTo>
                    <a:lnTo>
                      <a:pt x="378" y="230"/>
                    </a:lnTo>
                    <a:lnTo>
                      <a:pt x="383" y="235"/>
                    </a:lnTo>
                    <a:lnTo>
                      <a:pt x="383" y="250"/>
                    </a:lnTo>
                    <a:lnTo>
                      <a:pt x="389" y="255"/>
                    </a:lnTo>
                    <a:lnTo>
                      <a:pt x="389" y="266"/>
                    </a:lnTo>
                    <a:lnTo>
                      <a:pt x="394" y="276"/>
                    </a:lnTo>
                    <a:lnTo>
                      <a:pt x="394" y="281"/>
                    </a:lnTo>
                    <a:lnTo>
                      <a:pt x="399" y="291"/>
                    </a:lnTo>
                    <a:lnTo>
                      <a:pt x="399" y="307"/>
                    </a:lnTo>
                    <a:lnTo>
                      <a:pt x="404" y="312"/>
                    </a:lnTo>
                    <a:lnTo>
                      <a:pt x="404" y="332"/>
                    </a:lnTo>
                    <a:lnTo>
                      <a:pt x="409" y="342"/>
                    </a:lnTo>
                    <a:lnTo>
                      <a:pt x="409" y="363"/>
                    </a:lnTo>
                    <a:lnTo>
                      <a:pt x="414" y="378"/>
                    </a:lnTo>
                    <a:lnTo>
                      <a:pt x="414" y="388"/>
                    </a:lnTo>
                    <a:lnTo>
                      <a:pt x="419" y="404"/>
                    </a:lnTo>
                    <a:lnTo>
                      <a:pt x="419" y="435"/>
                    </a:lnTo>
                    <a:lnTo>
                      <a:pt x="424" y="450"/>
                    </a:lnTo>
                    <a:lnTo>
                      <a:pt x="424" y="481"/>
                    </a:lnTo>
                    <a:lnTo>
                      <a:pt x="430" y="491"/>
                    </a:lnTo>
                    <a:lnTo>
                      <a:pt x="430" y="522"/>
                    </a:lnTo>
                    <a:lnTo>
                      <a:pt x="435" y="532"/>
                    </a:lnTo>
                    <a:lnTo>
                      <a:pt x="435" y="542"/>
                    </a:lnTo>
                    <a:lnTo>
                      <a:pt x="440" y="557"/>
                    </a:lnTo>
                    <a:lnTo>
                      <a:pt x="440" y="578"/>
                    </a:lnTo>
                    <a:lnTo>
                      <a:pt x="445" y="583"/>
                    </a:lnTo>
                    <a:lnTo>
                      <a:pt x="445" y="593"/>
                    </a:lnTo>
                    <a:lnTo>
                      <a:pt x="455" y="603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2800"/>
              </a:p>
            </p:txBody>
          </p:sp>
          <p:sp>
            <p:nvSpPr>
              <p:cNvPr id="2361" name="Freeform 336"/>
              <p:cNvSpPr>
                <a:spLocks/>
              </p:cNvSpPr>
              <p:nvPr/>
            </p:nvSpPr>
            <p:spPr bwMode="auto">
              <a:xfrm>
                <a:off x="7329488" y="4111625"/>
                <a:ext cx="544512" cy="1681163"/>
              </a:xfrm>
              <a:custGeom>
                <a:avLst/>
                <a:gdLst>
                  <a:gd name="T0" fmla="*/ 5 w 343"/>
                  <a:gd name="T1" fmla="*/ 972 h 1059"/>
                  <a:gd name="T2" fmla="*/ 15 w 343"/>
                  <a:gd name="T3" fmla="*/ 942 h 1059"/>
                  <a:gd name="T4" fmla="*/ 21 w 343"/>
                  <a:gd name="T5" fmla="*/ 855 h 1059"/>
                  <a:gd name="T6" fmla="*/ 31 w 343"/>
                  <a:gd name="T7" fmla="*/ 788 h 1059"/>
                  <a:gd name="T8" fmla="*/ 36 w 343"/>
                  <a:gd name="T9" fmla="*/ 665 h 1059"/>
                  <a:gd name="T10" fmla="*/ 46 w 343"/>
                  <a:gd name="T11" fmla="*/ 563 h 1059"/>
                  <a:gd name="T12" fmla="*/ 51 w 343"/>
                  <a:gd name="T13" fmla="*/ 466 h 1059"/>
                  <a:gd name="T14" fmla="*/ 61 w 343"/>
                  <a:gd name="T15" fmla="*/ 389 h 1059"/>
                  <a:gd name="T16" fmla="*/ 67 w 343"/>
                  <a:gd name="T17" fmla="*/ 322 h 1059"/>
                  <a:gd name="T18" fmla="*/ 77 w 343"/>
                  <a:gd name="T19" fmla="*/ 271 h 1059"/>
                  <a:gd name="T20" fmla="*/ 82 w 343"/>
                  <a:gd name="T21" fmla="*/ 230 h 1059"/>
                  <a:gd name="T22" fmla="*/ 97 w 343"/>
                  <a:gd name="T23" fmla="*/ 210 h 1059"/>
                  <a:gd name="T24" fmla="*/ 108 w 343"/>
                  <a:gd name="T25" fmla="*/ 210 h 1059"/>
                  <a:gd name="T26" fmla="*/ 118 w 343"/>
                  <a:gd name="T27" fmla="*/ 235 h 1059"/>
                  <a:gd name="T28" fmla="*/ 123 w 343"/>
                  <a:gd name="T29" fmla="*/ 281 h 1059"/>
                  <a:gd name="T30" fmla="*/ 133 w 343"/>
                  <a:gd name="T31" fmla="*/ 333 h 1059"/>
                  <a:gd name="T32" fmla="*/ 138 w 343"/>
                  <a:gd name="T33" fmla="*/ 389 h 1059"/>
                  <a:gd name="T34" fmla="*/ 148 w 343"/>
                  <a:gd name="T35" fmla="*/ 425 h 1059"/>
                  <a:gd name="T36" fmla="*/ 154 w 343"/>
                  <a:gd name="T37" fmla="*/ 486 h 1059"/>
                  <a:gd name="T38" fmla="*/ 164 w 343"/>
                  <a:gd name="T39" fmla="*/ 548 h 1059"/>
                  <a:gd name="T40" fmla="*/ 169 w 343"/>
                  <a:gd name="T41" fmla="*/ 614 h 1059"/>
                  <a:gd name="T42" fmla="*/ 179 w 343"/>
                  <a:gd name="T43" fmla="*/ 686 h 1059"/>
                  <a:gd name="T44" fmla="*/ 184 w 343"/>
                  <a:gd name="T45" fmla="*/ 768 h 1059"/>
                  <a:gd name="T46" fmla="*/ 195 w 343"/>
                  <a:gd name="T47" fmla="*/ 849 h 1059"/>
                  <a:gd name="T48" fmla="*/ 200 w 343"/>
                  <a:gd name="T49" fmla="*/ 931 h 1059"/>
                  <a:gd name="T50" fmla="*/ 210 w 343"/>
                  <a:gd name="T51" fmla="*/ 972 h 1059"/>
                  <a:gd name="T52" fmla="*/ 215 w 343"/>
                  <a:gd name="T53" fmla="*/ 1018 h 1059"/>
                  <a:gd name="T54" fmla="*/ 225 w 343"/>
                  <a:gd name="T55" fmla="*/ 1044 h 1059"/>
                  <a:gd name="T56" fmla="*/ 235 w 343"/>
                  <a:gd name="T57" fmla="*/ 1059 h 1059"/>
                  <a:gd name="T58" fmla="*/ 246 w 343"/>
                  <a:gd name="T59" fmla="*/ 1034 h 1059"/>
                  <a:gd name="T60" fmla="*/ 251 w 343"/>
                  <a:gd name="T61" fmla="*/ 988 h 1059"/>
                  <a:gd name="T62" fmla="*/ 261 w 343"/>
                  <a:gd name="T63" fmla="*/ 916 h 1059"/>
                  <a:gd name="T64" fmla="*/ 266 w 343"/>
                  <a:gd name="T65" fmla="*/ 839 h 1059"/>
                  <a:gd name="T66" fmla="*/ 276 w 343"/>
                  <a:gd name="T67" fmla="*/ 747 h 1059"/>
                  <a:gd name="T68" fmla="*/ 282 w 343"/>
                  <a:gd name="T69" fmla="*/ 624 h 1059"/>
                  <a:gd name="T70" fmla="*/ 292 w 343"/>
                  <a:gd name="T71" fmla="*/ 537 h 1059"/>
                  <a:gd name="T72" fmla="*/ 297 w 343"/>
                  <a:gd name="T73" fmla="*/ 379 h 1059"/>
                  <a:gd name="T74" fmla="*/ 307 w 343"/>
                  <a:gd name="T75" fmla="*/ 251 h 1059"/>
                  <a:gd name="T76" fmla="*/ 312 w 343"/>
                  <a:gd name="T77" fmla="*/ 133 h 1059"/>
                  <a:gd name="T78" fmla="*/ 323 w 343"/>
                  <a:gd name="T79" fmla="*/ 36 h 1059"/>
                  <a:gd name="T80" fmla="*/ 328 w 343"/>
                  <a:gd name="T81" fmla="*/ 0 h 1059"/>
                  <a:gd name="T82" fmla="*/ 338 w 343"/>
                  <a:gd name="T83" fmla="*/ 41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3" h="1059">
                    <a:moveTo>
                      <a:pt x="5" y="977"/>
                    </a:moveTo>
                    <a:lnTo>
                      <a:pt x="0" y="977"/>
                    </a:lnTo>
                    <a:lnTo>
                      <a:pt x="5" y="972"/>
                    </a:lnTo>
                    <a:lnTo>
                      <a:pt x="10" y="967"/>
                    </a:lnTo>
                    <a:lnTo>
                      <a:pt x="10" y="952"/>
                    </a:lnTo>
                    <a:lnTo>
                      <a:pt x="15" y="942"/>
                    </a:lnTo>
                    <a:lnTo>
                      <a:pt x="15" y="911"/>
                    </a:lnTo>
                    <a:lnTo>
                      <a:pt x="21" y="896"/>
                    </a:lnTo>
                    <a:lnTo>
                      <a:pt x="21" y="855"/>
                    </a:lnTo>
                    <a:lnTo>
                      <a:pt x="26" y="834"/>
                    </a:lnTo>
                    <a:lnTo>
                      <a:pt x="26" y="814"/>
                    </a:lnTo>
                    <a:lnTo>
                      <a:pt x="31" y="788"/>
                    </a:lnTo>
                    <a:lnTo>
                      <a:pt x="31" y="742"/>
                    </a:lnTo>
                    <a:lnTo>
                      <a:pt x="36" y="716"/>
                    </a:lnTo>
                    <a:lnTo>
                      <a:pt x="36" y="665"/>
                    </a:lnTo>
                    <a:lnTo>
                      <a:pt x="41" y="640"/>
                    </a:lnTo>
                    <a:lnTo>
                      <a:pt x="41" y="588"/>
                    </a:lnTo>
                    <a:lnTo>
                      <a:pt x="46" y="563"/>
                    </a:lnTo>
                    <a:lnTo>
                      <a:pt x="46" y="537"/>
                    </a:lnTo>
                    <a:lnTo>
                      <a:pt x="51" y="517"/>
                    </a:lnTo>
                    <a:lnTo>
                      <a:pt x="51" y="466"/>
                    </a:lnTo>
                    <a:lnTo>
                      <a:pt x="56" y="445"/>
                    </a:lnTo>
                    <a:lnTo>
                      <a:pt x="56" y="404"/>
                    </a:lnTo>
                    <a:lnTo>
                      <a:pt x="61" y="389"/>
                    </a:lnTo>
                    <a:lnTo>
                      <a:pt x="61" y="353"/>
                    </a:lnTo>
                    <a:lnTo>
                      <a:pt x="67" y="333"/>
                    </a:lnTo>
                    <a:lnTo>
                      <a:pt x="67" y="322"/>
                    </a:lnTo>
                    <a:lnTo>
                      <a:pt x="72" y="307"/>
                    </a:lnTo>
                    <a:lnTo>
                      <a:pt x="72" y="281"/>
                    </a:lnTo>
                    <a:lnTo>
                      <a:pt x="77" y="271"/>
                    </a:lnTo>
                    <a:lnTo>
                      <a:pt x="77" y="251"/>
                    </a:lnTo>
                    <a:lnTo>
                      <a:pt x="82" y="246"/>
                    </a:lnTo>
                    <a:lnTo>
                      <a:pt x="82" y="230"/>
                    </a:lnTo>
                    <a:lnTo>
                      <a:pt x="87" y="225"/>
                    </a:lnTo>
                    <a:lnTo>
                      <a:pt x="87" y="220"/>
                    </a:lnTo>
                    <a:lnTo>
                      <a:pt x="97" y="210"/>
                    </a:lnTo>
                    <a:lnTo>
                      <a:pt x="97" y="205"/>
                    </a:lnTo>
                    <a:lnTo>
                      <a:pt x="102" y="205"/>
                    </a:lnTo>
                    <a:lnTo>
                      <a:pt x="108" y="210"/>
                    </a:lnTo>
                    <a:lnTo>
                      <a:pt x="113" y="215"/>
                    </a:lnTo>
                    <a:lnTo>
                      <a:pt x="113" y="230"/>
                    </a:lnTo>
                    <a:lnTo>
                      <a:pt x="118" y="235"/>
                    </a:lnTo>
                    <a:lnTo>
                      <a:pt x="118" y="256"/>
                    </a:lnTo>
                    <a:lnTo>
                      <a:pt x="123" y="271"/>
                    </a:lnTo>
                    <a:lnTo>
                      <a:pt x="123" y="281"/>
                    </a:lnTo>
                    <a:lnTo>
                      <a:pt x="128" y="292"/>
                    </a:lnTo>
                    <a:lnTo>
                      <a:pt x="128" y="322"/>
                    </a:lnTo>
                    <a:lnTo>
                      <a:pt x="133" y="333"/>
                    </a:lnTo>
                    <a:lnTo>
                      <a:pt x="133" y="353"/>
                    </a:lnTo>
                    <a:lnTo>
                      <a:pt x="138" y="368"/>
                    </a:lnTo>
                    <a:lnTo>
                      <a:pt x="138" y="389"/>
                    </a:lnTo>
                    <a:lnTo>
                      <a:pt x="143" y="404"/>
                    </a:lnTo>
                    <a:lnTo>
                      <a:pt x="143" y="414"/>
                    </a:lnTo>
                    <a:lnTo>
                      <a:pt x="148" y="425"/>
                    </a:lnTo>
                    <a:lnTo>
                      <a:pt x="148" y="450"/>
                    </a:lnTo>
                    <a:lnTo>
                      <a:pt x="154" y="461"/>
                    </a:lnTo>
                    <a:lnTo>
                      <a:pt x="154" y="486"/>
                    </a:lnTo>
                    <a:lnTo>
                      <a:pt x="159" y="501"/>
                    </a:lnTo>
                    <a:lnTo>
                      <a:pt x="159" y="532"/>
                    </a:lnTo>
                    <a:lnTo>
                      <a:pt x="164" y="548"/>
                    </a:lnTo>
                    <a:lnTo>
                      <a:pt x="164" y="563"/>
                    </a:lnTo>
                    <a:lnTo>
                      <a:pt x="169" y="578"/>
                    </a:lnTo>
                    <a:lnTo>
                      <a:pt x="169" y="614"/>
                    </a:lnTo>
                    <a:lnTo>
                      <a:pt x="174" y="629"/>
                    </a:lnTo>
                    <a:lnTo>
                      <a:pt x="174" y="670"/>
                    </a:lnTo>
                    <a:lnTo>
                      <a:pt x="179" y="686"/>
                    </a:lnTo>
                    <a:lnTo>
                      <a:pt x="179" y="727"/>
                    </a:lnTo>
                    <a:lnTo>
                      <a:pt x="184" y="747"/>
                    </a:lnTo>
                    <a:lnTo>
                      <a:pt x="184" y="768"/>
                    </a:lnTo>
                    <a:lnTo>
                      <a:pt x="189" y="788"/>
                    </a:lnTo>
                    <a:lnTo>
                      <a:pt x="189" y="829"/>
                    </a:lnTo>
                    <a:lnTo>
                      <a:pt x="195" y="849"/>
                    </a:lnTo>
                    <a:lnTo>
                      <a:pt x="195" y="885"/>
                    </a:lnTo>
                    <a:lnTo>
                      <a:pt x="200" y="906"/>
                    </a:lnTo>
                    <a:lnTo>
                      <a:pt x="200" y="931"/>
                    </a:lnTo>
                    <a:lnTo>
                      <a:pt x="205" y="947"/>
                    </a:lnTo>
                    <a:lnTo>
                      <a:pt x="205" y="957"/>
                    </a:lnTo>
                    <a:lnTo>
                      <a:pt x="210" y="972"/>
                    </a:lnTo>
                    <a:lnTo>
                      <a:pt x="210" y="993"/>
                    </a:lnTo>
                    <a:lnTo>
                      <a:pt x="215" y="1003"/>
                    </a:lnTo>
                    <a:lnTo>
                      <a:pt x="215" y="1018"/>
                    </a:lnTo>
                    <a:lnTo>
                      <a:pt x="220" y="1029"/>
                    </a:lnTo>
                    <a:lnTo>
                      <a:pt x="220" y="1039"/>
                    </a:lnTo>
                    <a:lnTo>
                      <a:pt x="225" y="1044"/>
                    </a:lnTo>
                    <a:lnTo>
                      <a:pt x="230" y="1049"/>
                    </a:lnTo>
                    <a:lnTo>
                      <a:pt x="230" y="1059"/>
                    </a:lnTo>
                    <a:lnTo>
                      <a:pt x="235" y="1059"/>
                    </a:lnTo>
                    <a:lnTo>
                      <a:pt x="241" y="1054"/>
                    </a:lnTo>
                    <a:lnTo>
                      <a:pt x="241" y="1044"/>
                    </a:lnTo>
                    <a:lnTo>
                      <a:pt x="246" y="1034"/>
                    </a:lnTo>
                    <a:lnTo>
                      <a:pt x="246" y="1023"/>
                    </a:lnTo>
                    <a:lnTo>
                      <a:pt x="251" y="1013"/>
                    </a:lnTo>
                    <a:lnTo>
                      <a:pt x="251" y="988"/>
                    </a:lnTo>
                    <a:lnTo>
                      <a:pt x="256" y="972"/>
                    </a:lnTo>
                    <a:lnTo>
                      <a:pt x="256" y="936"/>
                    </a:lnTo>
                    <a:lnTo>
                      <a:pt x="261" y="916"/>
                    </a:lnTo>
                    <a:lnTo>
                      <a:pt x="261" y="880"/>
                    </a:lnTo>
                    <a:lnTo>
                      <a:pt x="266" y="860"/>
                    </a:lnTo>
                    <a:lnTo>
                      <a:pt x="266" y="839"/>
                    </a:lnTo>
                    <a:lnTo>
                      <a:pt x="271" y="819"/>
                    </a:lnTo>
                    <a:lnTo>
                      <a:pt x="271" y="773"/>
                    </a:lnTo>
                    <a:lnTo>
                      <a:pt x="276" y="747"/>
                    </a:lnTo>
                    <a:lnTo>
                      <a:pt x="276" y="701"/>
                    </a:lnTo>
                    <a:lnTo>
                      <a:pt x="282" y="675"/>
                    </a:lnTo>
                    <a:lnTo>
                      <a:pt x="282" y="624"/>
                    </a:lnTo>
                    <a:lnTo>
                      <a:pt x="287" y="594"/>
                    </a:lnTo>
                    <a:lnTo>
                      <a:pt x="287" y="568"/>
                    </a:lnTo>
                    <a:lnTo>
                      <a:pt x="292" y="537"/>
                    </a:lnTo>
                    <a:lnTo>
                      <a:pt x="292" y="471"/>
                    </a:lnTo>
                    <a:lnTo>
                      <a:pt x="297" y="440"/>
                    </a:lnTo>
                    <a:lnTo>
                      <a:pt x="297" y="379"/>
                    </a:lnTo>
                    <a:lnTo>
                      <a:pt x="302" y="348"/>
                    </a:lnTo>
                    <a:lnTo>
                      <a:pt x="302" y="281"/>
                    </a:lnTo>
                    <a:lnTo>
                      <a:pt x="307" y="251"/>
                    </a:lnTo>
                    <a:lnTo>
                      <a:pt x="307" y="220"/>
                    </a:lnTo>
                    <a:lnTo>
                      <a:pt x="312" y="189"/>
                    </a:lnTo>
                    <a:lnTo>
                      <a:pt x="312" y="133"/>
                    </a:lnTo>
                    <a:lnTo>
                      <a:pt x="317" y="102"/>
                    </a:lnTo>
                    <a:lnTo>
                      <a:pt x="317" y="61"/>
                    </a:lnTo>
                    <a:lnTo>
                      <a:pt x="323" y="36"/>
                    </a:lnTo>
                    <a:lnTo>
                      <a:pt x="323" y="10"/>
                    </a:lnTo>
                    <a:lnTo>
                      <a:pt x="333" y="0"/>
                    </a:lnTo>
                    <a:lnTo>
                      <a:pt x="328" y="0"/>
                    </a:lnTo>
                    <a:lnTo>
                      <a:pt x="333" y="5"/>
                    </a:lnTo>
                    <a:lnTo>
                      <a:pt x="338" y="15"/>
                    </a:lnTo>
                    <a:lnTo>
                      <a:pt x="338" y="41"/>
                    </a:lnTo>
                    <a:lnTo>
                      <a:pt x="343" y="61"/>
                    </a:lnTo>
                    <a:lnTo>
                      <a:pt x="343" y="97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2800"/>
              </a:p>
            </p:txBody>
          </p:sp>
          <p:sp>
            <p:nvSpPr>
              <p:cNvPr id="2362" name="Freeform 337"/>
              <p:cNvSpPr>
                <a:spLocks/>
              </p:cNvSpPr>
              <p:nvPr/>
            </p:nvSpPr>
            <p:spPr bwMode="auto">
              <a:xfrm>
                <a:off x="7874000" y="3875088"/>
                <a:ext cx="520700" cy="2120900"/>
              </a:xfrm>
              <a:custGeom>
                <a:avLst/>
                <a:gdLst>
                  <a:gd name="T0" fmla="*/ 5 w 328"/>
                  <a:gd name="T1" fmla="*/ 282 h 1336"/>
                  <a:gd name="T2" fmla="*/ 15 w 328"/>
                  <a:gd name="T3" fmla="*/ 369 h 1336"/>
                  <a:gd name="T4" fmla="*/ 20 w 328"/>
                  <a:gd name="T5" fmla="*/ 476 h 1336"/>
                  <a:gd name="T6" fmla="*/ 31 w 328"/>
                  <a:gd name="T7" fmla="*/ 538 h 1336"/>
                  <a:gd name="T8" fmla="*/ 36 w 328"/>
                  <a:gd name="T9" fmla="*/ 589 h 1336"/>
                  <a:gd name="T10" fmla="*/ 46 w 328"/>
                  <a:gd name="T11" fmla="*/ 615 h 1336"/>
                  <a:gd name="T12" fmla="*/ 51 w 328"/>
                  <a:gd name="T13" fmla="*/ 640 h 1336"/>
                  <a:gd name="T14" fmla="*/ 61 w 328"/>
                  <a:gd name="T15" fmla="*/ 671 h 1336"/>
                  <a:gd name="T16" fmla="*/ 67 w 328"/>
                  <a:gd name="T17" fmla="*/ 717 h 1336"/>
                  <a:gd name="T18" fmla="*/ 77 w 328"/>
                  <a:gd name="T19" fmla="*/ 763 h 1336"/>
                  <a:gd name="T20" fmla="*/ 82 w 328"/>
                  <a:gd name="T21" fmla="*/ 835 h 1336"/>
                  <a:gd name="T22" fmla="*/ 92 w 328"/>
                  <a:gd name="T23" fmla="*/ 911 h 1336"/>
                  <a:gd name="T24" fmla="*/ 97 w 328"/>
                  <a:gd name="T25" fmla="*/ 1014 h 1336"/>
                  <a:gd name="T26" fmla="*/ 107 w 328"/>
                  <a:gd name="T27" fmla="*/ 1055 h 1336"/>
                  <a:gd name="T28" fmla="*/ 113 w 328"/>
                  <a:gd name="T29" fmla="*/ 1065 h 1336"/>
                  <a:gd name="T30" fmla="*/ 123 w 328"/>
                  <a:gd name="T31" fmla="*/ 1004 h 1336"/>
                  <a:gd name="T32" fmla="*/ 128 w 328"/>
                  <a:gd name="T33" fmla="*/ 901 h 1336"/>
                  <a:gd name="T34" fmla="*/ 138 w 328"/>
                  <a:gd name="T35" fmla="*/ 784 h 1336"/>
                  <a:gd name="T36" fmla="*/ 143 w 328"/>
                  <a:gd name="T37" fmla="*/ 656 h 1336"/>
                  <a:gd name="T38" fmla="*/ 154 w 328"/>
                  <a:gd name="T39" fmla="*/ 548 h 1336"/>
                  <a:gd name="T40" fmla="*/ 159 w 328"/>
                  <a:gd name="T41" fmla="*/ 435 h 1336"/>
                  <a:gd name="T42" fmla="*/ 169 w 328"/>
                  <a:gd name="T43" fmla="*/ 379 h 1336"/>
                  <a:gd name="T44" fmla="*/ 174 w 328"/>
                  <a:gd name="T45" fmla="*/ 292 h 1336"/>
                  <a:gd name="T46" fmla="*/ 184 w 328"/>
                  <a:gd name="T47" fmla="*/ 246 h 1336"/>
                  <a:gd name="T48" fmla="*/ 189 w 328"/>
                  <a:gd name="T49" fmla="*/ 215 h 1336"/>
                  <a:gd name="T50" fmla="*/ 200 w 328"/>
                  <a:gd name="T51" fmla="*/ 241 h 1336"/>
                  <a:gd name="T52" fmla="*/ 210 w 328"/>
                  <a:gd name="T53" fmla="*/ 272 h 1336"/>
                  <a:gd name="T54" fmla="*/ 215 w 328"/>
                  <a:gd name="T55" fmla="*/ 267 h 1336"/>
                  <a:gd name="T56" fmla="*/ 220 w 328"/>
                  <a:gd name="T57" fmla="*/ 190 h 1336"/>
                  <a:gd name="T58" fmla="*/ 230 w 328"/>
                  <a:gd name="T59" fmla="*/ 128 h 1336"/>
                  <a:gd name="T60" fmla="*/ 235 w 328"/>
                  <a:gd name="T61" fmla="*/ 57 h 1336"/>
                  <a:gd name="T62" fmla="*/ 246 w 328"/>
                  <a:gd name="T63" fmla="*/ 16 h 1336"/>
                  <a:gd name="T64" fmla="*/ 256 w 328"/>
                  <a:gd name="T65" fmla="*/ 21 h 1336"/>
                  <a:gd name="T66" fmla="*/ 261 w 328"/>
                  <a:gd name="T67" fmla="*/ 185 h 1336"/>
                  <a:gd name="T68" fmla="*/ 271 w 328"/>
                  <a:gd name="T69" fmla="*/ 348 h 1336"/>
                  <a:gd name="T70" fmla="*/ 276 w 328"/>
                  <a:gd name="T71" fmla="*/ 691 h 1336"/>
                  <a:gd name="T72" fmla="*/ 287 w 328"/>
                  <a:gd name="T73" fmla="*/ 886 h 1336"/>
                  <a:gd name="T74" fmla="*/ 292 w 328"/>
                  <a:gd name="T75" fmla="*/ 1070 h 1336"/>
                  <a:gd name="T76" fmla="*/ 302 w 328"/>
                  <a:gd name="T77" fmla="*/ 1193 h 1336"/>
                  <a:gd name="T78" fmla="*/ 307 w 328"/>
                  <a:gd name="T79" fmla="*/ 1300 h 1336"/>
                  <a:gd name="T80" fmla="*/ 317 w 328"/>
                  <a:gd name="T81" fmla="*/ 1326 h 1336"/>
                  <a:gd name="T82" fmla="*/ 322 w 328"/>
                  <a:gd name="T83" fmla="*/ 1290 h 1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8" h="1336">
                    <a:moveTo>
                      <a:pt x="0" y="246"/>
                    </a:moveTo>
                    <a:lnTo>
                      <a:pt x="5" y="267"/>
                    </a:lnTo>
                    <a:lnTo>
                      <a:pt x="5" y="282"/>
                    </a:lnTo>
                    <a:lnTo>
                      <a:pt x="10" y="308"/>
                    </a:lnTo>
                    <a:lnTo>
                      <a:pt x="10" y="348"/>
                    </a:lnTo>
                    <a:lnTo>
                      <a:pt x="15" y="369"/>
                    </a:lnTo>
                    <a:lnTo>
                      <a:pt x="15" y="415"/>
                    </a:lnTo>
                    <a:lnTo>
                      <a:pt x="20" y="435"/>
                    </a:lnTo>
                    <a:lnTo>
                      <a:pt x="20" y="476"/>
                    </a:lnTo>
                    <a:lnTo>
                      <a:pt x="26" y="502"/>
                    </a:lnTo>
                    <a:lnTo>
                      <a:pt x="26" y="517"/>
                    </a:lnTo>
                    <a:lnTo>
                      <a:pt x="31" y="538"/>
                    </a:lnTo>
                    <a:lnTo>
                      <a:pt x="31" y="563"/>
                    </a:lnTo>
                    <a:lnTo>
                      <a:pt x="36" y="574"/>
                    </a:lnTo>
                    <a:lnTo>
                      <a:pt x="36" y="589"/>
                    </a:lnTo>
                    <a:lnTo>
                      <a:pt x="41" y="594"/>
                    </a:lnTo>
                    <a:lnTo>
                      <a:pt x="41" y="604"/>
                    </a:lnTo>
                    <a:lnTo>
                      <a:pt x="46" y="615"/>
                    </a:lnTo>
                    <a:lnTo>
                      <a:pt x="46" y="620"/>
                    </a:lnTo>
                    <a:lnTo>
                      <a:pt x="51" y="625"/>
                    </a:lnTo>
                    <a:lnTo>
                      <a:pt x="51" y="640"/>
                    </a:lnTo>
                    <a:lnTo>
                      <a:pt x="56" y="645"/>
                    </a:lnTo>
                    <a:lnTo>
                      <a:pt x="56" y="661"/>
                    </a:lnTo>
                    <a:lnTo>
                      <a:pt x="61" y="671"/>
                    </a:lnTo>
                    <a:lnTo>
                      <a:pt x="61" y="691"/>
                    </a:lnTo>
                    <a:lnTo>
                      <a:pt x="67" y="702"/>
                    </a:lnTo>
                    <a:lnTo>
                      <a:pt x="67" y="717"/>
                    </a:lnTo>
                    <a:lnTo>
                      <a:pt x="72" y="722"/>
                    </a:lnTo>
                    <a:lnTo>
                      <a:pt x="72" y="753"/>
                    </a:lnTo>
                    <a:lnTo>
                      <a:pt x="77" y="763"/>
                    </a:lnTo>
                    <a:lnTo>
                      <a:pt x="77" y="799"/>
                    </a:lnTo>
                    <a:lnTo>
                      <a:pt x="82" y="814"/>
                    </a:lnTo>
                    <a:lnTo>
                      <a:pt x="82" y="835"/>
                    </a:lnTo>
                    <a:lnTo>
                      <a:pt x="87" y="855"/>
                    </a:lnTo>
                    <a:lnTo>
                      <a:pt x="87" y="891"/>
                    </a:lnTo>
                    <a:lnTo>
                      <a:pt x="92" y="911"/>
                    </a:lnTo>
                    <a:lnTo>
                      <a:pt x="92" y="952"/>
                    </a:lnTo>
                    <a:lnTo>
                      <a:pt x="97" y="973"/>
                    </a:lnTo>
                    <a:lnTo>
                      <a:pt x="97" y="1014"/>
                    </a:lnTo>
                    <a:lnTo>
                      <a:pt x="102" y="1029"/>
                    </a:lnTo>
                    <a:lnTo>
                      <a:pt x="102" y="1045"/>
                    </a:lnTo>
                    <a:lnTo>
                      <a:pt x="107" y="1055"/>
                    </a:lnTo>
                    <a:lnTo>
                      <a:pt x="107" y="1065"/>
                    </a:lnTo>
                    <a:lnTo>
                      <a:pt x="113" y="1070"/>
                    </a:lnTo>
                    <a:lnTo>
                      <a:pt x="113" y="1065"/>
                    </a:lnTo>
                    <a:lnTo>
                      <a:pt x="118" y="1050"/>
                    </a:lnTo>
                    <a:lnTo>
                      <a:pt x="118" y="1024"/>
                    </a:lnTo>
                    <a:lnTo>
                      <a:pt x="123" y="1004"/>
                    </a:lnTo>
                    <a:lnTo>
                      <a:pt x="123" y="978"/>
                    </a:lnTo>
                    <a:lnTo>
                      <a:pt x="128" y="952"/>
                    </a:lnTo>
                    <a:lnTo>
                      <a:pt x="128" y="901"/>
                    </a:lnTo>
                    <a:lnTo>
                      <a:pt x="133" y="876"/>
                    </a:lnTo>
                    <a:lnTo>
                      <a:pt x="133" y="814"/>
                    </a:lnTo>
                    <a:lnTo>
                      <a:pt x="138" y="784"/>
                    </a:lnTo>
                    <a:lnTo>
                      <a:pt x="138" y="722"/>
                    </a:lnTo>
                    <a:lnTo>
                      <a:pt x="143" y="691"/>
                    </a:lnTo>
                    <a:lnTo>
                      <a:pt x="143" y="656"/>
                    </a:lnTo>
                    <a:lnTo>
                      <a:pt x="148" y="625"/>
                    </a:lnTo>
                    <a:lnTo>
                      <a:pt x="148" y="574"/>
                    </a:lnTo>
                    <a:lnTo>
                      <a:pt x="154" y="548"/>
                    </a:lnTo>
                    <a:lnTo>
                      <a:pt x="154" y="497"/>
                    </a:lnTo>
                    <a:lnTo>
                      <a:pt x="159" y="476"/>
                    </a:lnTo>
                    <a:lnTo>
                      <a:pt x="159" y="435"/>
                    </a:lnTo>
                    <a:lnTo>
                      <a:pt x="164" y="420"/>
                    </a:lnTo>
                    <a:lnTo>
                      <a:pt x="164" y="400"/>
                    </a:lnTo>
                    <a:lnTo>
                      <a:pt x="169" y="379"/>
                    </a:lnTo>
                    <a:lnTo>
                      <a:pt x="169" y="348"/>
                    </a:lnTo>
                    <a:lnTo>
                      <a:pt x="174" y="323"/>
                    </a:lnTo>
                    <a:lnTo>
                      <a:pt x="174" y="292"/>
                    </a:lnTo>
                    <a:lnTo>
                      <a:pt x="179" y="277"/>
                    </a:lnTo>
                    <a:lnTo>
                      <a:pt x="179" y="256"/>
                    </a:lnTo>
                    <a:lnTo>
                      <a:pt x="184" y="246"/>
                    </a:lnTo>
                    <a:lnTo>
                      <a:pt x="184" y="236"/>
                    </a:lnTo>
                    <a:lnTo>
                      <a:pt x="189" y="231"/>
                    </a:lnTo>
                    <a:lnTo>
                      <a:pt x="189" y="215"/>
                    </a:lnTo>
                    <a:lnTo>
                      <a:pt x="194" y="221"/>
                    </a:lnTo>
                    <a:lnTo>
                      <a:pt x="200" y="226"/>
                    </a:lnTo>
                    <a:lnTo>
                      <a:pt x="200" y="241"/>
                    </a:lnTo>
                    <a:lnTo>
                      <a:pt x="205" y="251"/>
                    </a:lnTo>
                    <a:lnTo>
                      <a:pt x="205" y="261"/>
                    </a:lnTo>
                    <a:lnTo>
                      <a:pt x="210" y="272"/>
                    </a:lnTo>
                    <a:lnTo>
                      <a:pt x="210" y="277"/>
                    </a:lnTo>
                    <a:lnTo>
                      <a:pt x="210" y="272"/>
                    </a:lnTo>
                    <a:lnTo>
                      <a:pt x="215" y="267"/>
                    </a:lnTo>
                    <a:lnTo>
                      <a:pt x="215" y="251"/>
                    </a:lnTo>
                    <a:lnTo>
                      <a:pt x="220" y="236"/>
                    </a:lnTo>
                    <a:lnTo>
                      <a:pt x="220" y="190"/>
                    </a:lnTo>
                    <a:lnTo>
                      <a:pt x="225" y="164"/>
                    </a:lnTo>
                    <a:lnTo>
                      <a:pt x="225" y="149"/>
                    </a:lnTo>
                    <a:lnTo>
                      <a:pt x="230" y="128"/>
                    </a:lnTo>
                    <a:lnTo>
                      <a:pt x="230" y="98"/>
                    </a:lnTo>
                    <a:lnTo>
                      <a:pt x="235" y="77"/>
                    </a:lnTo>
                    <a:lnTo>
                      <a:pt x="235" y="57"/>
                    </a:lnTo>
                    <a:lnTo>
                      <a:pt x="241" y="41"/>
                    </a:lnTo>
                    <a:lnTo>
                      <a:pt x="241" y="21"/>
                    </a:lnTo>
                    <a:lnTo>
                      <a:pt x="246" y="16"/>
                    </a:lnTo>
                    <a:lnTo>
                      <a:pt x="251" y="0"/>
                    </a:lnTo>
                    <a:lnTo>
                      <a:pt x="251" y="11"/>
                    </a:lnTo>
                    <a:lnTo>
                      <a:pt x="256" y="21"/>
                    </a:lnTo>
                    <a:lnTo>
                      <a:pt x="256" y="67"/>
                    </a:lnTo>
                    <a:lnTo>
                      <a:pt x="261" y="103"/>
                    </a:lnTo>
                    <a:lnTo>
                      <a:pt x="261" y="185"/>
                    </a:lnTo>
                    <a:lnTo>
                      <a:pt x="266" y="231"/>
                    </a:lnTo>
                    <a:lnTo>
                      <a:pt x="266" y="287"/>
                    </a:lnTo>
                    <a:lnTo>
                      <a:pt x="271" y="348"/>
                    </a:lnTo>
                    <a:lnTo>
                      <a:pt x="271" y="487"/>
                    </a:lnTo>
                    <a:lnTo>
                      <a:pt x="276" y="558"/>
                    </a:lnTo>
                    <a:lnTo>
                      <a:pt x="276" y="691"/>
                    </a:lnTo>
                    <a:lnTo>
                      <a:pt x="281" y="753"/>
                    </a:lnTo>
                    <a:lnTo>
                      <a:pt x="281" y="845"/>
                    </a:lnTo>
                    <a:lnTo>
                      <a:pt x="287" y="886"/>
                    </a:lnTo>
                    <a:lnTo>
                      <a:pt x="287" y="927"/>
                    </a:lnTo>
                    <a:lnTo>
                      <a:pt x="292" y="973"/>
                    </a:lnTo>
                    <a:lnTo>
                      <a:pt x="292" y="1070"/>
                    </a:lnTo>
                    <a:lnTo>
                      <a:pt x="297" y="1101"/>
                    </a:lnTo>
                    <a:lnTo>
                      <a:pt x="297" y="1172"/>
                    </a:lnTo>
                    <a:lnTo>
                      <a:pt x="302" y="1193"/>
                    </a:lnTo>
                    <a:lnTo>
                      <a:pt x="302" y="1259"/>
                    </a:lnTo>
                    <a:lnTo>
                      <a:pt x="307" y="1285"/>
                    </a:lnTo>
                    <a:lnTo>
                      <a:pt x="307" y="1300"/>
                    </a:lnTo>
                    <a:lnTo>
                      <a:pt x="312" y="1331"/>
                    </a:lnTo>
                    <a:lnTo>
                      <a:pt x="312" y="1336"/>
                    </a:lnTo>
                    <a:lnTo>
                      <a:pt x="317" y="1326"/>
                    </a:lnTo>
                    <a:lnTo>
                      <a:pt x="317" y="1295"/>
                    </a:lnTo>
                    <a:lnTo>
                      <a:pt x="322" y="1321"/>
                    </a:lnTo>
                    <a:lnTo>
                      <a:pt x="322" y="1290"/>
                    </a:lnTo>
                    <a:lnTo>
                      <a:pt x="328" y="1285"/>
                    </a:lnTo>
                    <a:lnTo>
                      <a:pt x="328" y="1234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sz="2800"/>
              </a:p>
            </p:txBody>
          </p:sp>
        </p:grpSp>
        <p:sp>
          <p:nvSpPr>
            <p:cNvPr id="2363" name="Freeform 338"/>
            <p:cNvSpPr>
              <a:spLocks/>
            </p:cNvSpPr>
            <p:nvPr/>
          </p:nvSpPr>
          <p:spPr bwMode="auto">
            <a:xfrm>
              <a:off x="8394700" y="3973513"/>
              <a:ext cx="55562" cy="1860550"/>
            </a:xfrm>
            <a:custGeom>
              <a:avLst/>
              <a:gdLst>
                <a:gd name="T0" fmla="*/ 0 w 35"/>
                <a:gd name="T1" fmla="*/ 1172 h 1172"/>
                <a:gd name="T2" fmla="*/ 5 w 35"/>
                <a:gd name="T3" fmla="*/ 1116 h 1172"/>
                <a:gd name="T4" fmla="*/ 5 w 35"/>
                <a:gd name="T5" fmla="*/ 957 h 1172"/>
                <a:gd name="T6" fmla="*/ 10 w 35"/>
                <a:gd name="T7" fmla="*/ 865 h 1172"/>
                <a:gd name="T8" fmla="*/ 10 w 35"/>
                <a:gd name="T9" fmla="*/ 803 h 1172"/>
                <a:gd name="T10" fmla="*/ 15 w 35"/>
                <a:gd name="T11" fmla="*/ 716 h 1172"/>
                <a:gd name="T12" fmla="*/ 15 w 35"/>
                <a:gd name="T13" fmla="*/ 522 h 1172"/>
                <a:gd name="T14" fmla="*/ 20 w 35"/>
                <a:gd name="T15" fmla="*/ 358 h 1172"/>
                <a:gd name="T16" fmla="*/ 20 w 35"/>
                <a:gd name="T17" fmla="*/ 353 h 1172"/>
                <a:gd name="T18" fmla="*/ 25 w 35"/>
                <a:gd name="T19" fmla="*/ 159 h 1172"/>
                <a:gd name="T20" fmla="*/ 25 w 35"/>
                <a:gd name="T21" fmla="*/ 20 h 1172"/>
                <a:gd name="T22" fmla="*/ 30 w 35"/>
                <a:gd name="T23" fmla="*/ 0 h 1172"/>
                <a:gd name="T24" fmla="*/ 30 w 35"/>
                <a:gd name="T25" fmla="*/ 297 h 1172"/>
                <a:gd name="T26" fmla="*/ 35 w 35"/>
                <a:gd name="T27" fmla="*/ 312 h 1172"/>
                <a:gd name="T28" fmla="*/ 35 w 35"/>
                <a:gd name="T29" fmla="*/ 1146 h 1172"/>
                <a:gd name="T30" fmla="*/ 35 w 35"/>
                <a:gd name="T31" fmla="*/ 210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172">
                  <a:moveTo>
                    <a:pt x="0" y="1172"/>
                  </a:moveTo>
                  <a:lnTo>
                    <a:pt x="5" y="1116"/>
                  </a:lnTo>
                  <a:lnTo>
                    <a:pt x="5" y="957"/>
                  </a:lnTo>
                  <a:lnTo>
                    <a:pt x="10" y="865"/>
                  </a:lnTo>
                  <a:lnTo>
                    <a:pt x="10" y="803"/>
                  </a:lnTo>
                  <a:lnTo>
                    <a:pt x="15" y="716"/>
                  </a:lnTo>
                  <a:lnTo>
                    <a:pt x="15" y="522"/>
                  </a:lnTo>
                  <a:lnTo>
                    <a:pt x="20" y="358"/>
                  </a:lnTo>
                  <a:lnTo>
                    <a:pt x="20" y="353"/>
                  </a:lnTo>
                  <a:lnTo>
                    <a:pt x="25" y="159"/>
                  </a:lnTo>
                  <a:lnTo>
                    <a:pt x="25" y="20"/>
                  </a:lnTo>
                  <a:lnTo>
                    <a:pt x="30" y="0"/>
                  </a:lnTo>
                  <a:lnTo>
                    <a:pt x="30" y="297"/>
                  </a:lnTo>
                  <a:lnTo>
                    <a:pt x="35" y="312"/>
                  </a:lnTo>
                  <a:lnTo>
                    <a:pt x="35" y="1146"/>
                  </a:lnTo>
                  <a:lnTo>
                    <a:pt x="35" y="21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5397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Conclusion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smtClean="0"/>
              <a:t>Which joints are more important for balancing?</a:t>
            </a:r>
          </a:p>
          <a:p>
            <a:endParaRPr lang="de-DE" dirty="0" smtClean="0"/>
          </a:p>
          <a:p>
            <a:r>
              <a:rPr lang="de-DE" dirty="0" smtClean="0"/>
              <a:t>Is vision or proprioception more important for balancing?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813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VI_042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450183" y="1618118"/>
            <a:ext cx="6352086" cy="357304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854437" y="2938059"/>
            <a:ext cx="1618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/>
              <a:t>Thank</a:t>
            </a:r>
            <a:endParaRPr kumimoji="1" lang="ja-JP" altLang="en-US" sz="4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3082" y="2938059"/>
            <a:ext cx="1618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smtClean="0"/>
              <a:t>You!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0752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smtClean="0"/>
              <a:t>Which joints are more important for balancing?</a:t>
            </a:r>
          </a:p>
          <a:p>
            <a:endParaRPr lang="de-DE" dirty="0" smtClean="0"/>
          </a:p>
          <a:p>
            <a:r>
              <a:rPr lang="de-DE" dirty="0" smtClean="0"/>
              <a:t>Is vision or proprioception more important for balancing?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320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8550">
            <a:off x="98903" y="4894371"/>
            <a:ext cx="3146278" cy="192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Bild 6" descr="kinect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7"/>
          <a:stretch/>
        </p:blipFill>
        <p:spPr>
          <a:xfrm flipH="1">
            <a:off x="315101" y="673283"/>
            <a:ext cx="2758582" cy="14265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590943" y="5831547"/>
            <a:ext cx="25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Center of Pressure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446309" y="4798449"/>
            <a:ext cx="26109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ja-JP" sz="2400" b="1" dirty="0"/>
              <a:t>Center of M</a:t>
            </a:r>
            <a:r>
              <a:rPr lang="de-DE" altLang="ja-JP" sz="2400" b="1" dirty="0" smtClean="0"/>
              <a:t>ass</a:t>
            </a:r>
            <a:endParaRPr lang="de-DE" altLang="ja-JP" sz="2400" b="1" dirty="0"/>
          </a:p>
        </p:txBody>
      </p:sp>
      <p:sp>
        <p:nvSpPr>
          <p:cNvPr id="28" name="四角形吹き出し 27"/>
          <p:cNvSpPr/>
          <p:nvPr/>
        </p:nvSpPr>
        <p:spPr>
          <a:xfrm>
            <a:off x="3590943" y="5727600"/>
            <a:ext cx="2532296" cy="629592"/>
          </a:xfrm>
          <a:prstGeom prst="wedgeRectCallout">
            <a:avLst>
              <a:gd name="adj1" fmla="val -88259"/>
              <a:gd name="adj2" fmla="val -55232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グループ化 47"/>
          <p:cNvGrpSpPr/>
          <p:nvPr/>
        </p:nvGrpSpPr>
        <p:grpSpPr>
          <a:xfrm>
            <a:off x="593709" y="2673151"/>
            <a:ext cx="2113710" cy="3479083"/>
            <a:chOff x="593794" y="2878109"/>
            <a:chExt cx="2113710" cy="3479083"/>
          </a:xfrm>
        </p:grpSpPr>
        <p:sp>
          <p:nvSpPr>
            <p:cNvPr id="2" name="円/楕円 1"/>
            <p:cNvSpPr/>
            <p:nvPr/>
          </p:nvSpPr>
          <p:spPr>
            <a:xfrm>
              <a:off x="1349115" y="2878109"/>
              <a:ext cx="690725" cy="71952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円/楕円 2"/>
            <p:cNvSpPr/>
            <p:nvPr/>
          </p:nvSpPr>
          <p:spPr>
            <a:xfrm>
              <a:off x="1471571" y="3597636"/>
              <a:ext cx="490883" cy="120081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>
              <a:stCxn id="3" idx="3"/>
            </p:cNvCxnSpPr>
            <p:nvPr/>
          </p:nvCxnSpPr>
          <p:spPr>
            <a:xfrm flipH="1">
              <a:off x="1349115" y="4622594"/>
              <a:ext cx="194344" cy="1272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>
              <a:stCxn id="3" idx="5"/>
            </p:cNvCxnSpPr>
            <p:nvPr/>
          </p:nvCxnSpPr>
          <p:spPr>
            <a:xfrm>
              <a:off x="1890566" y="4622594"/>
              <a:ext cx="271730" cy="1272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stCxn id="3" idx="1"/>
            </p:cNvCxnSpPr>
            <p:nvPr/>
          </p:nvCxnSpPr>
          <p:spPr>
            <a:xfrm flipH="1">
              <a:off x="1124262" y="3773491"/>
              <a:ext cx="419197" cy="7385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stCxn id="3" idx="7"/>
            </p:cNvCxnSpPr>
            <p:nvPr/>
          </p:nvCxnSpPr>
          <p:spPr>
            <a:xfrm>
              <a:off x="1890566" y="3773491"/>
              <a:ext cx="417919" cy="73854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円/楕円 28"/>
            <p:cNvSpPr/>
            <p:nvPr/>
          </p:nvSpPr>
          <p:spPr>
            <a:xfrm>
              <a:off x="771174" y="5482652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593794" y="6144712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2440064" y="6177192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2527504" y="5485152"/>
              <a:ext cx="180000" cy="1800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457200" y="79768"/>
            <a:ext cx="8229600" cy="864614"/>
          </a:xfrm>
        </p:spPr>
        <p:txBody>
          <a:bodyPr>
            <a:normAutofit/>
          </a:bodyPr>
          <a:lstStyle/>
          <a:p>
            <a:r>
              <a:rPr lang="de-DE" dirty="0" smtClean="0"/>
              <a:t>Setup</a:t>
            </a:r>
            <a:endParaRPr lang="de-DE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23" y="863394"/>
            <a:ext cx="5073650" cy="37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" name="四角形吹き出し 40"/>
          <p:cNvSpPr/>
          <p:nvPr/>
        </p:nvSpPr>
        <p:spPr>
          <a:xfrm>
            <a:off x="3590943" y="865887"/>
            <a:ext cx="5373175" cy="4509150"/>
          </a:xfrm>
          <a:prstGeom prst="wedgeRectCallout">
            <a:avLst>
              <a:gd name="adj1" fmla="val -67114"/>
              <a:gd name="adj2" fmla="val -27846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矢印 41"/>
          <p:cNvSpPr/>
          <p:nvPr/>
        </p:nvSpPr>
        <p:spPr>
          <a:xfrm>
            <a:off x="4542019" y="4851714"/>
            <a:ext cx="779489" cy="3431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26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lker_Wii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132" r="9428"/>
          <a:stretch/>
        </p:blipFill>
        <p:spPr>
          <a:xfrm>
            <a:off x="3192894" y="3910698"/>
            <a:ext cx="4319200" cy="2385172"/>
          </a:xfrm>
          <a:prstGeom prst="rect">
            <a:avLst/>
          </a:prstGeom>
        </p:spPr>
      </p:pic>
      <p:pic>
        <p:nvPicPr>
          <p:cNvPr id="5" name="Walker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156" r="8956"/>
          <a:stretch/>
        </p:blipFill>
        <p:spPr>
          <a:xfrm>
            <a:off x="3267843" y="0"/>
            <a:ext cx="5854676" cy="387958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4" y="899410"/>
            <a:ext cx="3425774" cy="257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370820" y="899410"/>
            <a:ext cx="2143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Raw KINECT data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03102" y="4091715"/>
            <a:ext cx="214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Raw </a:t>
            </a:r>
            <a:r>
              <a:rPr kumimoji="1" lang="en-US" altLang="ja-JP" sz="2800" dirty="0"/>
              <a:t>W</a:t>
            </a:r>
            <a:r>
              <a:rPr kumimoji="1" lang="en-US" altLang="ja-JP" sz="2800" dirty="0" smtClean="0"/>
              <a:t>ii data</a:t>
            </a:r>
            <a:endParaRPr kumimoji="1" lang="ja-JP" altLang="en-US" sz="2800" dirty="0"/>
          </a:p>
        </p:txBody>
      </p:sp>
      <p:sp>
        <p:nvSpPr>
          <p:cNvPr id="10" name="角丸四角形 9"/>
          <p:cNvSpPr/>
          <p:nvPr/>
        </p:nvSpPr>
        <p:spPr>
          <a:xfrm>
            <a:off x="3492708" y="4046745"/>
            <a:ext cx="3949908" cy="248896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18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Calibration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23" y="1947895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3"/>
          <p:cNvSpPr/>
          <p:nvPr/>
        </p:nvSpPr>
        <p:spPr>
          <a:xfrm rot="16200000">
            <a:off x="63518" y="3416653"/>
            <a:ext cx="33684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/>
              <a:t>P</a:t>
            </a:r>
            <a:r>
              <a:rPr lang="en-US" altLang="ja-JP" sz="2200" dirty="0" smtClean="0"/>
              <a:t>osition </a:t>
            </a:r>
            <a:r>
              <a:rPr lang="en-US" altLang="ja-JP" sz="2200" dirty="0"/>
              <a:t>from </a:t>
            </a:r>
            <a:r>
              <a:rPr lang="en-US" altLang="ja-JP" sz="2200" dirty="0" err="1"/>
              <a:t>WiiBoard</a:t>
            </a:r>
            <a:endParaRPr lang="en-US" altLang="ja-JP" sz="2200" dirty="0"/>
          </a:p>
        </p:txBody>
      </p:sp>
      <p:sp>
        <p:nvSpPr>
          <p:cNvPr id="6" name="正方形/長方形 4"/>
          <p:cNvSpPr/>
          <p:nvPr/>
        </p:nvSpPr>
        <p:spPr>
          <a:xfrm>
            <a:off x="3572915" y="5801677"/>
            <a:ext cx="26106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dirty="0"/>
              <a:t>Position from KINECT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984495" y="2844408"/>
            <a:ext cx="15648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err="1" smtClean="0"/>
              <a:t>slope</a:t>
            </a:r>
            <a:r>
              <a:rPr lang="de-DE" sz="2200" dirty="0" smtClean="0"/>
              <a:t> = 0.97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42216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871" y="274638"/>
            <a:ext cx="8694295" cy="1143000"/>
          </a:xfrm>
        </p:spPr>
        <p:txBody>
          <a:bodyPr>
            <a:normAutofit fontScale="90000"/>
          </a:bodyPr>
          <a:lstStyle/>
          <a:p>
            <a:r>
              <a:rPr lang="de-DE" dirty="0"/>
              <a:t>S</a:t>
            </a:r>
            <a:r>
              <a:rPr lang="de-DE" dirty="0" smtClean="0"/>
              <a:t>pectrogram of Center of Pressure (Wii)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739745" y="5353444"/>
            <a:ext cx="13800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smtClean="0"/>
              <a:t>Eyes Open</a:t>
            </a:r>
            <a:endParaRPr lang="de-DE" sz="2200" dirty="0"/>
          </a:p>
        </p:txBody>
      </p:sp>
      <p:sp>
        <p:nvSpPr>
          <p:cNvPr id="12" name="Textfeld 11"/>
          <p:cNvSpPr txBox="1"/>
          <p:nvPr/>
        </p:nvSpPr>
        <p:spPr>
          <a:xfrm>
            <a:off x="724755" y="4704043"/>
            <a:ext cx="1539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 dirty="0" smtClean="0"/>
              <a:t>Eyes </a:t>
            </a:r>
            <a:r>
              <a:rPr lang="de-DE" sz="2200" b="1" dirty="0" err="1" smtClean="0"/>
              <a:t>Closed</a:t>
            </a:r>
            <a:endParaRPr lang="de-DE" sz="2200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28" y="1531186"/>
            <a:ext cx="6229597" cy="4888588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419725" y="5188554"/>
            <a:ext cx="8280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422225" y="4666404"/>
            <a:ext cx="8280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3507678" y="4856779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3120438" y="5473869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feld 10"/>
          <p:cNvSpPr txBox="1"/>
          <p:nvPr/>
        </p:nvSpPr>
        <p:spPr>
          <a:xfrm>
            <a:off x="1797244" y="6218352"/>
            <a:ext cx="28623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smtClean="0"/>
              <a:t>Mean power frequency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646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31925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908091" y="5247759"/>
            <a:ext cx="3827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Mean power frequency [Hz]</a:t>
            </a:r>
            <a:endParaRPr kumimoji="1" lang="ja-JP" altLang="en-US" sz="2400" dirty="0"/>
          </a:p>
        </p:txBody>
      </p:sp>
      <p:sp>
        <p:nvSpPr>
          <p:cNvPr id="5" name="円/楕円 4"/>
          <p:cNvSpPr/>
          <p:nvPr/>
        </p:nvSpPr>
        <p:spPr>
          <a:xfrm>
            <a:off x="4860032" y="1772816"/>
            <a:ext cx="108000" cy="1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13040" y="1568938"/>
            <a:ext cx="289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: Condition(posture)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98966" y="3991812"/>
            <a:ext cx="145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 smtClean="0"/>
              <a:t>Eyes open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4557" y="2356384"/>
            <a:ext cx="188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 smtClean="0"/>
              <a:t>Eyes closed</a:t>
            </a:r>
            <a:endParaRPr kumimoji="1" lang="ja-JP" altLang="en-US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1403457" y="5975038"/>
            <a:ext cx="661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But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classification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across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postures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is</a:t>
            </a:r>
            <a:r>
              <a:rPr lang="de-DE" sz="2400" b="1" dirty="0" smtClean="0">
                <a:solidFill>
                  <a:srgbClr val="FF0000"/>
                </a:solidFill>
              </a:rPr>
              <a:t> not trivial. </a:t>
            </a:r>
            <a:endParaRPr lang="de-DE" sz="2400" b="1" dirty="0">
              <a:solidFill>
                <a:srgbClr val="FF0000"/>
              </a:solidFill>
            </a:endParaRPr>
          </a:p>
        </p:txBody>
      </p:sp>
      <p:grpSp>
        <p:nvGrpSpPr>
          <p:cNvPr id="15" name="Gruppierung 14"/>
          <p:cNvGrpSpPr/>
          <p:nvPr/>
        </p:nvGrpSpPr>
        <p:grpSpPr>
          <a:xfrm>
            <a:off x="3067120" y="1628898"/>
            <a:ext cx="443927" cy="3028359"/>
            <a:chOff x="3067120" y="1628898"/>
            <a:chExt cx="443927" cy="3028359"/>
          </a:xfrm>
        </p:grpSpPr>
        <p:cxnSp>
          <p:nvCxnSpPr>
            <p:cNvPr id="7" name="Gerade Verbindung 6"/>
            <p:cNvCxnSpPr/>
            <p:nvPr/>
          </p:nvCxnSpPr>
          <p:spPr>
            <a:xfrm>
              <a:off x="3275856" y="1628898"/>
              <a:ext cx="18189" cy="30283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3067120" y="2937017"/>
              <a:ext cx="44392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b="1" dirty="0" smtClean="0"/>
                <a:t>x</a:t>
              </a:r>
              <a:endParaRPr lang="de-DE" sz="4400" b="1" dirty="0"/>
            </a:p>
          </p:txBody>
        </p:sp>
      </p:grpSp>
      <p:sp>
        <p:nvSpPr>
          <p:cNvPr id="13" name="Titel 1"/>
          <p:cNvSpPr txBox="1">
            <a:spLocks/>
          </p:cNvSpPr>
          <p:nvPr/>
        </p:nvSpPr>
        <p:spPr>
          <a:xfrm>
            <a:off x="0" y="2746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MPF of CoM(Wii)  - eyes open/eyes closed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1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Classify</a:t>
            </a:r>
            <a:r>
              <a:rPr lang="de-DE" dirty="0" smtClean="0"/>
              <a:t> </a:t>
            </a:r>
            <a:r>
              <a:rPr lang="de-DE" dirty="0" err="1" smtClean="0"/>
              <a:t>Eye‘s</a:t>
            </a:r>
            <a:r>
              <a:rPr lang="de-DE" dirty="0" smtClean="0"/>
              <a:t> Open / </a:t>
            </a:r>
            <a:r>
              <a:rPr lang="de-DE" dirty="0" err="1" smtClean="0"/>
              <a:t>Closed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239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23855"/>
              </p:ext>
            </p:extLst>
          </p:nvPr>
        </p:nvGraphicFramePr>
        <p:xfrm>
          <a:off x="969367" y="2071557"/>
          <a:ext cx="529653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653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883546"/>
              </p:ext>
            </p:extLst>
          </p:nvPr>
        </p:nvGraphicFramePr>
        <p:xfrm>
          <a:off x="1688895" y="2071557"/>
          <a:ext cx="6840511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572"/>
                <a:gridCol w="652572"/>
                <a:gridCol w="652572"/>
                <a:gridCol w="652572"/>
                <a:gridCol w="652572"/>
                <a:gridCol w="652572"/>
                <a:gridCol w="652572"/>
                <a:gridCol w="652572"/>
                <a:gridCol w="652572"/>
                <a:gridCol w="967363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X1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X2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err="1" smtClean="0">
                          <a:solidFill>
                            <a:schemeClr val="tx1"/>
                          </a:solidFill>
                        </a:rPr>
                        <a:t>Xm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Trial1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chemeClr val="tx1"/>
                          </a:solidFill>
                        </a:rPr>
                        <a:t>Trial2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err="1" smtClean="0">
                          <a:solidFill>
                            <a:schemeClr val="tx1"/>
                          </a:solidFill>
                        </a:rPr>
                        <a:t>trialN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1688895" y="2071557"/>
            <a:ext cx="5761216" cy="316992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2308485" y="2071557"/>
            <a:ext cx="0" cy="3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2910585" y="2071557"/>
            <a:ext cx="0" cy="3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6867994" y="2071557"/>
            <a:ext cx="0" cy="31699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1688895" y="2458388"/>
            <a:ext cx="57612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928744" y="5801193"/>
            <a:ext cx="313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Corr</a:t>
            </a:r>
            <a:r>
              <a:rPr kumimoji="1" lang="en-US" altLang="ja-JP" sz="2400" dirty="0" smtClean="0"/>
              <a:t>(head, right knee)</a:t>
            </a:r>
            <a:endParaRPr kumimoji="1" lang="ja-JP" altLang="en-US" sz="2400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2573314" y="5346409"/>
            <a:ext cx="0" cy="469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548861" y="5801192"/>
            <a:ext cx="313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Liner SVM:76%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Kalman</a:t>
            </a:r>
            <a:r>
              <a:rPr kumimoji="1" lang="en-US" altLang="ja-JP" dirty="0" smtClean="0"/>
              <a:t> filter &amp; LQR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611560" y="3933056"/>
                <a:ext cx="3239932" cy="543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̈"/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𝜃</m:t>
                          </m:r>
                        </m:e>
                      </m:acc>
                      <m:r>
                        <a:rPr kumimoji="1" lang="en-US" altLang="ja-JP" sz="2800" b="0" i="1" smtClean="0">
                          <a:latin typeface="Cambria Math"/>
                        </a:rPr>
                        <m:t>≃</m:t>
                      </m:r>
                      <m:r>
                        <a:rPr lang="en-US" altLang="ja-JP" sz="2800" i="1">
                          <a:latin typeface="Cambria Math"/>
                        </a:rPr>
                        <m:t>𝑚𝑔</m:t>
                      </m:r>
                      <m:r>
                        <a:rPr lang="en-US" altLang="ja-JP" sz="2800" b="0" i="1" smtClean="0">
                          <a:latin typeface="Cambria Math"/>
                        </a:rPr>
                        <m:t>𝑙</m:t>
                      </m:r>
                      <m:r>
                        <a:rPr lang="en-US" altLang="ja-JP" sz="2800" b="0" i="1" smtClean="0">
                          <a:latin typeface="Cambria Math"/>
                        </a:rPr>
                        <m:t> </m:t>
                      </m:r>
                      <m:r>
                        <a:rPr lang="en-US" altLang="ja-JP" sz="2800" b="0" i="1" smtClean="0">
                          <a:latin typeface="Cambria Math"/>
                        </a:rPr>
                        <m:t>𝜃</m:t>
                      </m:r>
                      <m:r>
                        <a:rPr lang="en-US" altLang="ja-JP" sz="2800" b="0" i="1" smtClean="0">
                          <a:latin typeface="Cambria Math"/>
                        </a:rPr>
                        <m:t>+</m:t>
                      </m:r>
                      <m:r>
                        <a:rPr lang="en-US" altLang="ja-JP" sz="2800" b="0" i="1" smtClean="0">
                          <a:latin typeface="Cambria Math"/>
                        </a:rPr>
                        <m:t>𝑢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933056"/>
                <a:ext cx="3239932" cy="54329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グループ化 24"/>
          <p:cNvGrpSpPr/>
          <p:nvPr/>
        </p:nvGrpSpPr>
        <p:grpSpPr>
          <a:xfrm>
            <a:off x="756789" y="1124744"/>
            <a:ext cx="2827793" cy="2732291"/>
            <a:chOff x="276212" y="1844824"/>
            <a:chExt cx="3456384" cy="3339653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276212" y="1844824"/>
              <a:ext cx="3456384" cy="3024336"/>
              <a:chOff x="276212" y="1844824"/>
              <a:chExt cx="3456384" cy="3024336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276212" y="1844824"/>
                <a:ext cx="3456384" cy="3024336"/>
                <a:chOff x="971600" y="1412776"/>
                <a:chExt cx="3456384" cy="3024336"/>
              </a:xfrm>
            </p:grpSpPr>
            <p:cxnSp>
              <p:nvCxnSpPr>
                <p:cNvPr id="6" name="直線コネクタ 5"/>
                <p:cNvCxnSpPr/>
                <p:nvPr/>
              </p:nvCxnSpPr>
              <p:spPr>
                <a:xfrm>
                  <a:off x="971600" y="4437112"/>
                  <a:ext cx="345638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円/楕円 6"/>
                <p:cNvSpPr/>
                <p:nvPr/>
              </p:nvSpPr>
              <p:spPr>
                <a:xfrm>
                  <a:off x="1520461" y="2013744"/>
                  <a:ext cx="603267" cy="603267"/>
                </a:xfrm>
                <a:prstGeom prst="ellips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i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9" name="直線コネクタ 8"/>
                <p:cNvCxnSpPr>
                  <a:stCxn id="7" idx="5"/>
                </p:cNvCxnSpPr>
                <p:nvPr/>
              </p:nvCxnSpPr>
              <p:spPr>
                <a:xfrm>
                  <a:off x="2035382" y="2528665"/>
                  <a:ext cx="1240474" cy="19084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コネクタ 10"/>
                <p:cNvCxnSpPr/>
                <p:nvPr/>
              </p:nvCxnSpPr>
              <p:spPr>
                <a:xfrm flipV="1">
                  <a:off x="3275856" y="1844824"/>
                  <a:ext cx="0" cy="25922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円弧 11"/>
                <p:cNvSpPr/>
                <p:nvPr/>
              </p:nvSpPr>
              <p:spPr>
                <a:xfrm rot="2154267" flipH="1">
                  <a:off x="2352098" y="2852936"/>
                  <a:ext cx="1152128" cy="1152128"/>
                </a:xfrm>
                <a:prstGeom prst="arc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 i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テキスト ボックス 12"/>
                    <p:cNvSpPr txBox="1"/>
                    <p:nvPr/>
                  </p:nvSpPr>
                  <p:spPr>
                    <a:xfrm>
                      <a:off x="2627784" y="2276872"/>
                      <a:ext cx="542422" cy="564289"/>
                    </a:xfrm>
                    <a:prstGeom prst="rect">
                      <a:avLst/>
                    </a:prstGeom>
                    <a:noFill/>
                    <a:ln w="28575"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2400" b="0" i="1" smtClean="0">
                                <a:latin typeface="Cambria Math"/>
                              </a:rPr>
                              <m:t>𝜃</m:t>
                            </m:r>
                          </m:oMath>
                        </m:oMathPara>
                      </a14:m>
                      <a:endParaRPr kumimoji="1" lang="ja-JP" alt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" name="テキスト ボックス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27784" y="2276872"/>
                      <a:ext cx="542422" cy="564289"/>
                    </a:xfrm>
                    <a:prstGeom prst="rect">
                      <a:avLst/>
                    </a:prstGeom>
                    <a:blipFill rotWithShape="1">
                      <a:blip r:embed="rId3"/>
                      <a:stretch>
                        <a:fillRect/>
                      </a:stretch>
                    </a:blipFill>
                    <a:ln w="28575">
                      <a:noFill/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1498363" y="1412776"/>
                  <a:ext cx="588193" cy="71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i="1" dirty="0" smtClean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  <a:endParaRPr kumimoji="1" lang="ja-JP" altLang="en-US" sz="3200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2409328" y="3501008"/>
                  <a:ext cx="364829" cy="714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3200" i="1" dirty="0" smtClean="0">
                      <a:latin typeface="Times New Roman" pitchFamily="18" charset="0"/>
                      <a:cs typeface="Times New Roman" pitchFamily="18" charset="0"/>
                    </a:rPr>
                    <a:t>l</a:t>
                  </a:r>
                  <a:endParaRPr kumimoji="1" lang="ja-JP" altLang="en-US" sz="3200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8" name="直線矢印コネクタ 17"/>
              <p:cNvCxnSpPr/>
              <p:nvPr/>
            </p:nvCxnSpPr>
            <p:spPr>
              <a:xfrm>
                <a:off x="1126706" y="2747425"/>
                <a:ext cx="0" cy="8255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テキスト ボックス 19"/>
              <p:cNvSpPr txBox="1"/>
              <p:nvPr/>
            </p:nvSpPr>
            <p:spPr>
              <a:xfrm>
                <a:off x="323528" y="3056614"/>
                <a:ext cx="838987" cy="714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i="1" dirty="0" smtClean="0">
                    <a:latin typeface="Times New Roman" pitchFamily="18" charset="0"/>
                    <a:cs typeface="Times New Roman" pitchFamily="18" charset="0"/>
                  </a:rPr>
                  <a:t>mg</a:t>
                </a:r>
                <a:endParaRPr kumimoji="1" lang="ja-JP" altLang="en-US" sz="32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3" name="円弧 22"/>
            <p:cNvSpPr/>
            <p:nvPr/>
          </p:nvSpPr>
          <p:spPr>
            <a:xfrm rot="2154267" flipH="1">
              <a:off x="2240459" y="4500650"/>
              <a:ext cx="683827" cy="683827"/>
            </a:xfrm>
            <a:prstGeom prst="arc">
              <a:avLst>
                <a:gd name="adj1" fmla="val 16200000"/>
                <a:gd name="adj2" fmla="val 14528120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600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903380" y="4107357"/>
              <a:ext cx="476510" cy="7147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kumimoji="1" lang="ja-JP" altLang="en-US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テキスト ボックス 75"/>
              <p:cNvSpPr txBox="1"/>
              <p:nvPr/>
            </p:nvSpPr>
            <p:spPr>
              <a:xfrm>
                <a:off x="6881165" y="1151562"/>
                <a:ext cx="1267014" cy="723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/>
                        </a:rPr>
                        <m:t>𝑋</m:t>
                      </m:r>
                      <m:r>
                        <a:rPr kumimoji="1" lang="en-US" altLang="ja-JP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kumimoji="1" lang="en-US" altLang="ja-JP" sz="2400" b="0" i="1" smtClean="0">
                                    <a:latin typeface="Cambria Math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76" name="テキスト ボックス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65" y="1151562"/>
                <a:ext cx="1267014" cy="72398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/>
              <p:cNvSpPr txBox="1"/>
              <p:nvPr/>
            </p:nvSpPr>
            <p:spPr>
              <a:xfrm>
                <a:off x="6858035" y="1959228"/>
                <a:ext cx="1635384" cy="749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latin typeface="Cambria Math"/>
                        </a:rPr>
                        <m:t>𝑌</m:t>
                      </m:r>
                      <m:r>
                        <a:rPr kumimoji="1" lang="en-US" altLang="ja-JP" sz="2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𝑣𝑖𝑠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kumimoji="1" lang="en-US" altLang="ja-JP" sz="2400" b="0" i="1" smtClean="0">
                                        <a:latin typeface="Cambria Math"/>
                                      </a:rPr>
                                      <m:t>𝑝𝑟𝑜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77" name="テキスト ボックス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35" y="1959228"/>
                <a:ext cx="1635384" cy="74969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テキスト ボックス 77"/>
          <p:cNvSpPr txBox="1"/>
          <p:nvPr/>
        </p:nvSpPr>
        <p:spPr>
          <a:xfrm>
            <a:off x="4639491" y="1288756"/>
            <a:ext cx="900055" cy="633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state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/>
              <p:cNvSpPr txBox="1"/>
              <p:nvPr/>
            </p:nvSpPr>
            <p:spPr>
              <a:xfrm>
                <a:off x="4144352" y="2058754"/>
                <a:ext cx="2587888" cy="6330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dirty="0" smtClean="0"/>
                  <a:t>observation of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/>
                      </a:rPr>
                      <m:t>𝜃</m:t>
                    </m:r>
                  </m:oMath>
                </a14:m>
                <a:endParaRPr kumimoji="1" lang="en-US" altLang="ja-JP" sz="2800" b="0" dirty="0" smtClean="0"/>
              </a:p>
            </p:txBody>
          </p:sp>
        </mc:Choice>
        <mc:Fallback xmlns="">
          <p:sp>
            <p:nvSpPr>
              <p:cNvPr id="79" name="テキスト ボックス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2" y="2058754"/>
                <a:ext cx="2587888" cy="633096"/>
              </a:xfrm>
              <a:prstGeom prst="rect">
                <a:avLst/>
              </a:prstGeom>
              <a:blipFill rotWithShape="1">
                <a:blip r:embed="rId6"/>
                <a:stretch>
                  <a:fillRect l="-4953" t="-8654" b="-9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テキスト ボックス 105"/>
              <p:cNvSpPr txBox="1"/>
              <p:nvPr/>
            </p:nvSpPr>
            <p:spPr>
              <a:xfrm>
                <a:off x="477526" y="5025960"/>
                <a:ext cx="4574393" cy="927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0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</a:rPr>
                                  <m:t>Δ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num>
                                  <m:den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𝑙</m:t>
                                    </m:r>
                                  </m:den>
                                </m:f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/>
                                  </a:rPr>
                                  <m:t>Δ</m:t>
                                </m:r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 smtClean="0">
                                        <a:latin typeface="Cambria Math"/>
                                      </a:rPr>
                                      <m:t>Δ</m:t>
                                    </m:r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  <m:sSup>
                                      <m:sSupPr>
                                        <m:ctrlPr>
                                          <a:rPr kumimoji="1" lang="en-US" altLang="ja-JP" sz="2000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1" lang="en-US" altLang="ja-JP" sz="2000" b="0" i="1" smtClean="0">
                                            <a:latin typeface="Cambria Math"/>
                                          </a:rPr>
                                          <m:t>𝑙</m:t>
                                        </m:r>
                                      </m:e>
                                      <m:sup>
                                        <m:r>
                                          <a:rPr kumimoji="1" lang="en-US" altLang="ja-JP" sz="20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06" name="テキスト ボックス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6" y="5025960"/>
                <a:ext cx="4574393" cy="9273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テキスト ボックス 106"/>
              <p:cNvSpPr txBox="1"/>
              <p:nvPr/>
            </p:nvSpPr>
            <p:spPr>
              <a:xfrm>
                <a:off x="477526" y="6135818"/>
                <a:ext cx="2350322" cy="605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0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ja-JP" sz="2000" b="0" i="0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07" name="テキスト ボックス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26" y="6135818"/>
                <a:ext cx="2350322" cy="6055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テキスト ボックス 108"/>
              <p:cNvSpPr txBox="1"/>
              <p:nvPr/>
            </p:nvSpPr>
            <p:spPr>
              <a:xfrm>
                <a:off x="5508104" y="5135283"/>
                <a:ext cx="2723438" cy="660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/>
                        </a:rPr>
                        <m:t>~ 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𝑁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(0,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1" lang="en-US" altLang="ja-JP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𝑚𝑜𝑡𝑜𝑟</m:t>
                                    </m:r>
                                  </m:sub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kumimoji="1" lang="en-US" altLang="ja-JP" sz="20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09" name="テキスト ボックス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5135283"/>
                <a:ext cx="2723438" cy="66050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テキスト ボックス 109"/>
              <p:cNvSpPr txBox="1"/>
              <p:nvPr/>
            </p:nvSpPr>
            <p:spPr>
              <a:xfrm>
                <a:off x="5512072" y="5942751"/>
                <a:ext cx="2699777" cy="798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/>
                        </a:rPr>
                        <m:t>~ 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𝑁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(0,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1" lang="en-US" altLang="ja-JP" sz="20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𝑣𝑖𝑠</m:t>
                                    </m:r>
                                  </m:sub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𝑝𝑟𝑜</m:t>
                                    </m:r>
                                  </m:sub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kumimoji="1" lang="en-US" altLang="ja-JP" sz="20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0" name="テキスト ボックス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072" y="5942751"/>
                <a:ext cx="2699777" cy="79861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下矢印 110"/>
          <p:cNvSpPr/>
          <p:nvPr/>
        </p:nvSpPr>
        <p:spPr>
          <a:xfrm>
            <a:off x="2051720" y="4581128"/>
            <a:ext cx="473261" cy="303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1" name="グループ化 140"/>
          <p:cNvGrpSpPr/>
          <p:nvPr/>
        </p:nvGrpSpPr>
        <p:grpSpPr>
          <a:xfrm>
            <a:off x="4733732" y="2780928"/>
            <a:ext cx="2934612" cy="1903030"/>
            <a:chOff x="4558411" y="2780928"/>
            <a:chExt cx="2934612" cy="1903030"/>
          </a:xfrm>
        </p:grpSpPr>
        <p:sp>
          <p:nvSpPr>
            <p:cNvPr id="82" name="円/楕円 81"/>
            <p:cNvSpPr/>
            <p:nvPr/>
          </p:nvSpPr>
          <p:spPr>
            <a:xfrm>
              <a:off x="4850422" y="3529317"/>
              <a:ext cx="590559" cy="462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テキスト ボックス 82"/>
                <p:cNvSpPr txBox="1"/>
                <p:nvPr/>
              </p:nvSpPr>
              <p:spPr>
                <a:xfrm>
                  <a:off x="4826622" y="3552285"/>
                  <a:ext cx="7388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a14:m>
                  <a:r>
                    <a:rPr kumimoji="1" lang="en-US" altLang="ja-JP" sz="2000" dirty="0" smtClean="0"/>
                    <a:t> 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83" name="テキスト ボックス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22" y="3552285"/>
                  <a:ext cx="738857" cy="40011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円/楕円 84"/>
            <p:cNvSpPr/>
            <p:nvPr/>
          </p:nvSpPr>
          <p:spPr>
            <a:xfrm>
              <a:off x="4875343" y="4221088"/>
              <a:ext cx="549571" cy="462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テキスト ボックス 85"/>
                <p:cNvSpPr txBox="1"/>
                <p:nvPr/>
              </p:nvSpPr>
              <p:spPr>
                <a:xfrm>
                  <a:off x="4868223" y="4244055"/>
                  <a:ext cx="6968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a14:m>
                  <a:r>
                    <a:rPr kumimoji="1" lang="en-US" altLang="ja-JP" sz="2000" dirty="0" smtClean="0"/>
                    <a:t> 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86" name="テキスト ボックス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8223" y="4244055"/>
                  <a:ext cx="696857" cy="40011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円/楕円 86"/>
            <p:cNvSpPr/>
            <p:nvPr/>
          </p:nvSpPr>
          <p:spPr>
            <a:xfrm>
              <a:off x="5753485" y="3529317"/>
              <a:ext cx="590559" cy="462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テキスト ボックス 87"/>
                <p:cNvSpPr txBox="1"/>
                <p:nvPr/>
              </p:nvSpPr>
              <p:spPr>
                <a:xfrm>
                  <a:off x="5854539" y="3552285"/>
                  <a:ext cx="49359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kumimoji="1" lang="en-US" altLang="ja-JP" sz="2000" dirty="0" smtClean="0"/>
                    <a:t> 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88" name="テキスト ボックス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4539" y="3552285"/>
                  <a:ext cx="493597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円/楕円 89"/>
            <p:cNvSpPr/>
            <p:nvPr/>
          </p:nvSpPr>
          <p:spPr>
            <a:xfrm>
              <a:off x="5778406" y="4221088"/>
              <a:ext cx="549571" cy="462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テキスト ボックス 90"/>
                <p:cNvSpPr txBox="1"/>
                <p:nvPr/>
              </p:nvSpPr>
              <p:spPr>
                <a:xfrm>
                  <a:off x="5838903" y="4244055"/>
                  <a:ext cx="4515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a14:m>
                  <a:r>
                    <a:rPr kumimoji="1" lang="en-US" altLang="ja-JP" sz="2000" dirty="0" smtClean="0"/>
                    <a:t> 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91" name="テキスト ボックス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903" y="4244055"/>
                  <a:ext cx="451598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円/楕円 91"/>
            <p:cNvSpPr/>
            <p:nvPr/>
          </p:nvSpPr>
          <p:spPr>
            <a:xfrm>
              <a:off x="6596344" y="3529317"/>
              <a:ext cx="590559" cy="462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テキスト ボックス 92"/>
                <p:cNvSpPr txBox="1"/>
                <p:nvPr/>
              </p:nvSpPr>
              <p:spPr>
                <a:xfrm>
                  <a:off x="6572544" y="3552285"/>
                  <a:ext cx="7388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</m:oMath>
                  </a14:m>
                  <a:r>
                    <a:rPr kumimoji="1" lang="en-US" altLang="ja-JP" sz="2000" dirty="0" smtClean="0"/>
                    <a:t> 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93" name="テキスト ボックス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544" y="3552285"/>
                  <a:ext cx="738857" cy="400110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円/楕円 94"/>
            <p:cNvSpPr/>
            <p:nvPr/>
          </p:nvSpPr>
          <p:spPr>
            <a:xfrm>
              <a:off x="6621265" y="4221088"/>
              <a:ext cx="549571" cy="462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テキスト ボックス 95"/>
                <p:cNvSpPr txBox="1"/>
                <p:nvPr/>
              </p:nvSpPr>
              <p:spPr>
                <a:xfrm>
                  <a:off x="6614145" y="4244055"/>
                  <a:ext cx="69685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𝑌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𝑡</m:t>
                          </m:r>
                          <m:r>
                            <a:rPr kumimoji="1" lang="en-US" altLang="ja-JP" sz="20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</m:oMath>
                  </a14:m>
                  <a:r>
                    <a:rPr kumimoji="1" lang="en-US" altLang="ja-JP" sz="2000" dirty="0" smtClean="0"/>
                    <a:t> </a:t>
                  </a:r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96" name="テキスト ボックス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145" y="4244055"/>
                  <a:ext cx="696857" cy="40011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直線矢印コネクタ 96"/>
            <p:cNvCxnSpPr/>
            <p:nvPr/>
          </p:nvCxnSpPr>
          <p:spPr>
            <a:xfrm>
              <a:off x="5477385" y="3737084"/>
              <a:ext cx="256727" cy="81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矢印コネクタ 97"/>
            <p:cNvCxnSpPr/>
            <p:nvPr/>
          </p:nvCxnSpPr>
          <p:spPr>
            <a:xfrm>
              <a:off x="6356178" y="3749219"/>
              <a:ext cx="256727" cy="81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/>
            <p:nvPr/>
          </p:nvCxnSpPr>
          <p:spPr>
            <a:xfrm>
              <a:off x="4558411" y="3737084"/>
              <a:ext cx="256727" cy="81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矢印コネクタ 99"/>
            <p:cNvCxnSpPr/>
            <p:nvPr/>
          </p:nvCxnSpPr>
          <p:spPr>
            <a:xfrm>
              <a:off x="7236296" y="3737084"/>
              <a:ext cx="256727" cy="81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グループ化 136"/>
            <p:cNvGrpSpPr/>
            <p:nvPr/>
          </p:nvGrpSpPr>
          <p:grpSpPr>
            <a:xfrm>
              <a:off x="4788024" y="2780928"/>
              <a:ext cx="2592288" cy="751448"/>
              <a:chOff x="5508104" y="2708920"/>
              <a:chExt cx="2592288" cy="751448"/>
            </a:xfrm>
          </p:grpSpPr>
          <p:sp>
            <p:nvSpPr>
              <p:cNvPr id="112" name="正方形/長方形 111"/>
              <p:cNvSpPr/>
              <p:nvPr/>
            </p:nvSpPr>
            <p:spPr>
              <a:xfrm>
                <a:off x="6528885" y="2777987"/>
                <a:ext cx="419379" cy="4349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 smtClean="0"/>
                  <a:t>u</a:t>
                </a:r>
                <a:endParaRPr kumimoji="1"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テキスト ボックス 113"/>
                  <p:cNvSpPr txBox="1"/>
                  <p:nvPr/>
                </p:nvSpPr>
                <p:spPr>
                  <a:xfrm>
                    <a:off x="6472173" y="2708920"/>
                    <a:ext cx="54809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2400" dirty="0"/>
                  </a:p>
                </p:txBody>
              </p:sp>
            </mc:Choice>
            <mc:Fallback xmlns="">
              <p:sp>
                <p:nvSpPr>
                  <p:cNvPr id="114" name="テキスト ボックス 1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72173" y="2708920"/>
                    <a:ext cx="548099" cy="461665"/>
                  </a:xfrm>
                  <a:prstGeom prst="rect">
                    <a:avLst/>
                  </a:prstGeom>
                  <a:blipFill rotWithShape="1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7" name="正方形/長方形 116"/>
              <p:cNvSpPr/>
              <p:nvPr/>
            </p:nvSpPr>
            <p:spPr>
              <a:xfrm>
                <a:off x="5564816" y="2777987"/>
                <a:ext cx="661039" cy="4349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 smtClean="0"/>
                  <a:t>u</a:t>
                </a:r>
                <a:endParaRPr kumimoji="1"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テキスト ボックス 117"/>
                  <p:cNvSpPr txBox="1"/>
                  <p:nvPr/>
                </p:nvSpPr>
                <p:spPr>
                  <a:xfrm>
                    <a:off x="5508104" y="2708920"/>
                    <a:ext cx="84144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2400" dirty="0"/>
                  </a:p>
                </p:txBody>
              </p:sp>
            </mc:Choice>
            <mc:Fallback xmlns="">
              <p:sp>
                <p:nvSpPr>
                  <p:cNvPr id="118" name="テキスト ボックス 1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08104" y="2708920"/>
                    <a:ext cx="841449" cy="461665"/>
                  </a:xfrm>
                  <a:prstGeom prst="rect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0" name="直線矢印コネクタ 129"/>
              <p:cNvCxnSpPr/>
              <p:nvPr/>
            </p:nvCxnSpPr>
            <p:spPr>
              <a:xfrm>
                <a:off x="5868144" y="3212976"/>
                <a:ext cx="0" cy="24739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矢印コネクタ 130"/>
              <p:cNvCxnSpPr/>
              <p:nvPr/>
            </p:nvCxnSpPr>
            <p:spPr>
              <a:xfrm>
                <a:off x="6732240" y="3212976"/>
                <a:ext cx="0" cy="24739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正方形/長方形 133"/>
              <p:cNvSpPr/>
              <p:nvPr/>
            </p:nvSpPr>
            <p:spPr>
              <a:xfrm>
                <a:off x="7315655" y="2777987"/>
                <a:ext cx="661039" cy="4349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 smtClean="0"/>
                  <a:t>u</a:t>
                </a:r>
                <a:endParaRPr kumimoji="1" lang="ja-JP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テキスト ボックス 134"/>
                  <p:cNvSpPr txBox="1"/>
                  <p:nvPr/>
                </p:nvSpPr>
                <p:spPr>
                  <a:xfrm>
                    <a:off x="7258943" y="2708920"/>
                    <a:ext cx="841449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oMath>
                      </m:oMathPara>
                    </a14:m>
                    <a:endParaRPr kumimoji="1" lang="ja-JP" altLang="en-US" sz="2400" dirty="0"/>
                  </a:p>
                </p:txBody>
              </p:sp>
            </mc:Choice>
            <mc:Fallback xmlns="">
              <p:sp>
                <p:nvSpPr>
                  <p:cNvPr id="135" name="テキスト ボックス 1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8943" y="2708920"/>
                    <a:ext cx="841449" cy="461665"/>
                  </a:xfrm>
                  <a:prstGeom prst="rect">
                    <a:avLst/>
                  </a:prstGeom>
                  <a:blipFill rotWithShape="1">
                    <a:blip r:embed="rId19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6" name="直線矢印コネクタ 135"/>
              <p:cNvCxnSpPr/>
              <p:nvPr/>
            </p:nvCxnSpPr>
            <p:spPr>
              <a:xfrm>
                <a:off x="7618983" y="3212976"/>
                <a:ext cx="0" cy="24739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直線矢印コネクタ 137"/>
            <p:cNvCxnSpPr/>
            <p:nvPr/>
          </p:nvCxnSpPr>
          <p:spPr>
            <a:xfrm>
              <a:off x="5148064" y="3973696"/>
              <a:ext cx="0" cy="2473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矢印コネクタ 138"/>
            <p:cNvCxnSpPr/>
            <p:nvPr/>
          </p:nvCxnSpPr>
          <p:spPr>
            <a:xfrm>
              <a:off x="6012160" y="3973696"/>
              <a:ext cx="0" cy="2473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矢印コネクタ 139"/>
            <p:cNvCxnSpPr/>
            <p:nvPr/>
          </p:nvCxnSpPr>
          <p:spPr>
            <a:xfrm>
              <a:off x="6898903" y="3973696"/>
              <a:ext cx="0" cy="24739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15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106" grpId="0"/>
      <p:bldP spid="107" grpId="0"/>
      <p:bldP spid="109" grpId="0"/>
      <p:bldP spid="110" grpId="0"/>
      <p:bldP spid="111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526</Words>
  <Application>Microsoft Office PowerPoint</Application>
  <PresentationFormat>画面に合わせる (4:3)</PresentationFormat>
  <Paragraphs>156</Paragraphs>
  <Slides>12</Slides>
  <Notes>3</Notes>
  <HiddenSlides>0</HiddenSlides>
  <MMClips>3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Office-Design</vt:lpstr>
      <vt:lpstr>Kiwii Project </vt:lpstr>
      <vt:lpstr>Motivation</vt:lpstr>
      <vt:lpstr>Setup</vt:lpstr>
      <vt:lpstr>PowerPoint プレゼンテーション</vt:lpstr>
      <vt:lpstr>Calibration</vt:lpstr>
      <vt:lpstr>Spectrogram of Center of Pressure (Wii)</vt:lpstr>
      <vt:lpstr>PowerPoint プレゼンテーション</vt:lpstr>
      <vt:lpstr>Classify Eye‘s Open / Closed</vt:lpstr>
      <vt:lpstr>Kalman filter &amp; LQR</vt:lpstr>
      <vt:lpstr>PowerPoint プレゼンテーション</vt:lpstr>
      <vt:lpstr>Conclusion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 Schumann</dc:creator>
  <cp:lastModifiedBy>yoshi</cp:lastModifiedBy>
  <cp:revision>62</cp:revision>
  <dcterms:created xsi:type="dcterms:W3CDTF">2012-08-17T04:06:25Z</dcterms:created>
  <dcterms:modified xsi:type="dcterms:W3CDTF">2012-08-22T01:50:11Z</dcterms:modified>
</cp:coreProperties>
</file>